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  <p:sldMasterId id="2147483683" r:id="rId3"/>
    <p:sldMasterId id="2147483697" r:id="rId4"/>
    <p:sldMasterId id="2147483702" r:id="rId5"/>
  </p:sldMasterIdLst>
  <p:notesMasterIdLst>
    <p:notesMasterId r:id="rId23"/>
  </p:notesMasterIdLst>
  <p:sldIdLst>
    <p:sldId id="256" r:id="rId6"/>
    <p:sldId id="257" r:id="rId7"/>
    <p:sldId id="264" r:id="rId8"/>
    <p:sldId id="266" r:id="rId9"/>
    <p:sldId id="267" r:id="rId10"/>
    <p:sldId id="265" r:id="rId11"/>
    <p:sldId id="258" r:id="rId12"/>
    <p:sldId id="268" r:id="rId13"/>
    <p:sldId id="259" r:id="rId14"/>
    <p:sldId id="271" r:id="rId15"/>
    <p:sldId id="274" r:id="rId16"/>
    <p:sldId id="260" r:id="rId17"/>
    <p:sldId id="262" r:id="rId18"/>
    <p:sldId id="263" r:id="rId19"/>
    <p:sldId id="272" r:id="rId20"/>
    <p:sldId id="273" r:id="rId21"/>
    <p:sldId id="275" r:id="rId22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F82C24-E3D9-485C-8E23-D120188EF91B}" v="498" dt="2024-11-02T14:59:17.1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52" d="100"/>
          <a:sy n="152" d="100"/>
        </p:scale>
        <p:origin x="60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wei liu" userId="34562458abd956b0" providerId="LiveId" clId="{2EF82C24-E3D9-485C-8E23-D120188EF91B}"/>
    <pc:docChg chg="undo redo custSel addSld delSld modSld sldOrd">
      <pc:chgData name="yawei liu" userId="34562458abd956b0" providerId="LiveId" clId="{2EF82C24-E3D9-485C-8E23-D120188EF91B}" dt="2024-11-02T15:00:03.629" v="6768" actId="20577"/>
      <pc:docMkLst>
        <pc:docMk/>
      </pc:docMkLst>
      <pc:sldChg chg="modSp mod">
        <pc:chgData name="yawei liu" userId="34562458abd956b0" providerId="LiveId" clId="{2EF82C24-E3D9-485C-8E23-D120188EF91B}" dt="2024-10-22T05:46:32.980" v="3862" actId="20577"/>
        <pc:sldMkLst>
          <pc:docMk/>
          <pc:sldMk cId="4163304434" sldId="258"/>
        </pc:sldMkLst>
        <pc:spChg chg="mod">
          <ac:chgData name="yawei liu" userId="34562458abd956b0" providerId="LiveId" clId="{2EF82C24-E3D9-485C-8E23-D120188EF91B}" dt="2024-10-22T05:46:32.980" v="3862" actId="20577"/>
          <ac:spMkLst>
            <pc:docMk/>
            <pc:sldMk cId="4163304434" sldId="258"/>
            <ac:spMk id="3" creationId="{4190FF2B-F0DE-D127-5DD7-E07B63D8AA0F}"/>
          </ac:spMkLst>
        </pc:spChg>
      </pc:sldChg>
      <pc:sldChg chg="addSp modSp mod modAnim">
        <pc:chgData name="yawei liu" userId="34562458abd956b0" providerId="LiveId" clId="{2EF82C24-E3D9-485C-8E23-D120188EF91B}" dt="2024-10-22T09:55:46.840" v="4134" actId="207"/>
        <pc:sldMkLst>
          <pc:docMk/>
          <pc:sldMk cId="189344331" sldId="259"/>
        </pc:sldMkLst>
        <pc:spChg chg="mod">
          <ac:chgData name="yawei liu" userId="34562458abd956b0" providerId="LiveId" clId="{2EF82C24-E3D9-485C-8E23-D120188EF91B}" dt="2024-10-22T09:55:46.840" v="4134" actId="207"/>
          <ac:spMkLst>
            <pc:docMk/>
            <pc:sldMk cId="189344331" sldId="259"/>
            <ac:spMk id="3" creationId="{19D6E7EB-F518-B7C4-8366-AF7C6C59FEE7}"/>
          </ac:spMkLst>
        </pc:spChg>
        <pc:spChg chg="add mod">
          <ac:chgData name="yawei liu" userId="34562458abd956b0" providerId="LiveId" clId="{2EF82C24-E3D9-485C-8E23-D120188EF91B}" dt="2024-10-22T01:56:19.186" v="960" actId="17032"/>
          <ac:spMkLst>
            <pc:docMk/>
            <pc:sldMk cId="189344331" sldId="259"/>
            <ac:spMk id="5" creationId="{9BA075FD-B4BF-6E54-F2CF-10B90CA43B65}"/>
          </ac:spMkLst>
        </pc:spChg>
        <pc:spChg chg="add mod">
          <ac:chgData name="yawei liu" userId="34562458abd956b0" providerId="LiveId" clId="{2EF82C24-E3D9-485C-8E23-D120188EF91B}" dt="2024-10-22T01:56:30.473" v="962" actId="571"/>
          <ac:spMkLst>
            <pc:docMk/>
            <pc:sldMk cId="189344331" sldId="259"/>
            <ac:spMk id="7" creationId="{E64DE13C-5D6A-D78F-24B8-69A047639A44}"/>
          </ac:spMkLst>
        </pc:spChg>
        <pc:spChg chg="add mod">
          <ac:chgData name="yawei liu" userId="34562458abd956b0" providerId="LiveId" clId="{2EF82C24-E3D9-485C-8E23-D120188EF91B}" dt="2024-10-22T01:56:39.210" v="964" actId="571"/>
          <ac:spMkLst>
            <pc:docMk/>
            <pc:sldMk cId="189344331" sldId="259"/>
            <ac:spMk id="9" creationId="{3DC659D5-9880-55AC-D76E-8B5844218D44}"/>
          </ac:spMkLst>
        </pc:spChg>
        <pc:spChg chg="add mod">
          <ac:chgData name="yawei liu" userId="34562458abd956b0" providerId="LiveId" clId="{2EF82C24-E3D9-485C-8E23-D120188EF91B}" dt="2024-10-22T01:56:58.433" v="1089" actId="1037"/>
          <ac:spMkLst>
            <pc:docMk/>
            <pc:sldMk cId="189344331" sldId="259"/>
            <ac:spMk id="10" creationId="{5FDB0F38-B700-ADE7-6C9B-A5CE6DAF9BC2}"/>
          </ac:spMkLst>
        </pc:spChg>
        <pc:spChg chg="add mod">
          <ac:chgData name="yawei liu" userId="34562458abd956b0" providerId="LiveId" clId="{2EF82C24-E3D9-485C-8E23-D120188EF91B}" dt="2024-10-22T09:04:41.700" v="4063" actId="207"/>
          <ac:spMkLst>
            <pc:docMk/>
            <pc:sldMk cId="189344331" sldId="259"/>
            <ac:spMk id="11" creationId="{2B325D3C-6011-C604-973D-FF62975C69F5}"/>
          </ac:spMkLst>
        </pc:spChg>
        <pc:spChg chg="add mod">
          <ac:chgData name="yawei liu" userId="34562458abd956b0" providerId="LiveId" clId="{2EF82C24-E3D9-485C-8E23-D120188EF91B}" dt="2024-10-22T02:03:54.494" v="1470" actId="1035"/>
          <ac:spMkLst>
            <pc:docMk/>
            <pc:sldMk cId="189344331" sldId="259"/>
            <ac:spMk id="12" creationId="{62A7F72B-56D5-8347-7686-434C09D33244}"/>
          </ac:spMkLst>
        </pc:spChg>
        <pc:spChg chg="add mod">
          <ac:chgData name="yawei liu" userId="34562458abd956b0" providerId="LiveId" clId="{2EF82C24-E3D9-485C-8E23-D120188EF91B}" dt="2024-10-22T09:04:47.383" v="4064" actId="207"/>
          <ac:spMkLst>
            <pc:docMk/>
            <pc:sldMk cId="189344331" sldId="259"/>
            <ac:spMk id="13" creationId="{201BEA30-4F4C-7328-FAE9-AA528FBE829F}"/>
          </ac:spMkLst>
        </pc:spChg>
        <pc:spChg chg="add mod">
          <ac:chgData name="yawei liu" userId="34562458abd956b0" providerId="LiveId" clId="{2EF82C24-E3D9-485C-8E23-D120188EF91B}" dt="2024-10-22T02:08:46.064" v="1676" actId="6549"/>
          <ac:spMkLst>
            <pc:docMk/>
            <pc:sldMk cId="189344331" sldId="259"/>
            <ac:spMk id="14" creationId="{D62B2024-1A33-4DB5-16B6-F05326270CD6}"/>
          </ac:spMkLst>
        </pc:spChg>
        <pc:spChg chg="add mod">
          <ac:chgData name="yawei liu" userId="34562458abd956b0" providerId="LiveId" clId="{2EF82C24-E3D9-485C-8E23-D120188EF91B}" dt="2024-10-22T02:15:49.719" v="2021" actId="207"/>
          <ac:spMkLst>
            <pc:docMk/>
            <pc:sldMk cId="189344331" sldId="259"/>
            <ac:spMk id="15" creationId="{831382E9-0927-5F79-E8E0-0CBC59AC0FD7}"/>
          </ac:spMkLst>
        </pc:spChg>
        <pc:spChg chg="add mod">
          <ac:chgData name="yawei liu" userId="34562458abd956b0" providerId="LiveId" clId="{2EF82C24-E3D9-485C-8E23-D120188EF91B}" dt="2024-10-22T02:15:52.537" v="2022" actId="207"/>
          <ac:spMkLst>
            <pc:docMk/>
            <pc:sldMk cId="189344331" sldId="259"/>
            <ac:spMk id="16" creationId="{D5F50655-7C55-8F5B-D161-5ADDBA4DAB0A}"/>
          </ac:spMkLst>
        </pc:spChg>
        <pc:picChg chg="add mod">
          <ac:chgData name="yawei liu" userId="34562458abd956b0" providerId="LiveId" clId="{2EF82C24-E3D9-485C-8E23-D120188EF91B}" dt="2024-10-22T02:03:07.361" v="1359" actId="207"/>
          <ac:picMkLst>
            <pc:docMk/>
            <pc:sldMk cId="189344331" sldId="259"/>
            <ac:picMk id="4" creationId="{9F1A516E-2F94-36A7-BBF4-78CEC1E3B303}"/>
          </ac:picMkLst>
        </pc:picChg>
        <pc:picChg chg="add mod">
          <ac:chgData name="yawei liu" userId="34562458abd956b0" providerId="LiveId" clId="{2EF82C24-E3D9-485C-8E23-D120188EF91B}" dt="2024-10-22T01:56:30.473" v="962" actId="571"/>
          <ac:picMkLst>
            <pc:docMk/>
            <pc:sldMk cId="189344331" sldId="259"/>
            <ac:picMk id="6" creationId="{16F7033F-F22A-FCDA-3E4E-ADBDA1BEDC9E}"/>
          </ac:picMkLst>
        </pc:picChg>
        <pc:picChg chg="add mod">
          <ac:chgData name="yawei liu" userId="34562458abd956b0" providerId="LiveId" clId="{2EF82C24-E3D9-485C-8E23-D120188EF91B}" dt="2024-10-22T01:56:39.210" v="964" actId="571"/>
          <ac:picMkLst>
            <pc:docMk/>
            <pc:sldMk cId="189344331" sldId="259"/>
            <ac:picMk id="8" creationId="{5290145E-E02E-F40F-928F-C30F8870C746}"/>
          </ac:picMkLst>
        </pc:picChg>
        <pc:cxnChg chg="add mod">
          <ac:chgData name="yawei liu" userId="34562458abd956b0" providerId="LiveId" clId="{2EF82C24-E3D9-485C-8E23-D120188EF91B}" dt="2024-10-22T03:22:18.610" v="2831" actId="13822"/>
          <ac:cxnSpMkLst>
            <pc:docMk/>
            <pc:sldMk cId="189344331" sldId="259"/>
            <ac:cxnSpMk id="18" creationId="{F6DCADA0-207F-5EBC-E3F3-FE29593B2EDA}"/>
          </ac:cxnSpMkLst>
        </pc:cxnChg>
        <pc:cxnChg chg="add mod">
          <ac:chgData name="yawei liu" userId="34562458abd956b0" providerId="LiveId" clId="{2EF82C24-E3D9-485C-8E23-D120188EF91B}" dt="2024-10-22T03:22:43.892" v="2834" actId="14100"/>
          <ac:cxnSpMkLst>
            <pc:docMk/>
            <pc:sldMk cId="189344331" sldId="259"/>
            <ac:cxnSpMk id="19" creationId="{3E4DB281-C52B-1DF5-4FAB-C305CD311596}"/>
          </ac:cxnSpMkLst>
        </pc:cxnChg>
      </pc:sldChg>
      <pc:sldChg chg="addSp delSp modSp mod modAnim">
        <pc:chgData name="yawei liu" userId="34562458abd956b0" providerId="LiveId" clId="{2EF82C24-E3D9-485C-8E23-D120188EF91B}" dt="2024-10-22T09:55:28.908" v="4132" actId="207"/>
        <pc:sldMkLst>
          <pc:docMk/>
          <pc:sldMk cId="2940672554" sldId="260"/>
        </pc:sldMkLst>
        <pc:spChg chg="mod">
          <ac:chgData name="yawei liu" userId="34562458abd956b0" providerId="LiveId" clId="{2EF82C24-E3D9-485C-8E23-D120188EF91B}" dt="2024-10-22T09:55:28.908" v="4132" actId="207"/>
          <ac:spMkLst>
            <pc:docMk/>
            <pc:sldMk cId="2940672554" sldId="260"/>
            <ac:spMk id="3" creationId="{4A3EA22B-93EF-C2A2-690D-02CCCE9DF2FE}"/>
          </ac:spMkLst>
        </pc:spChg>
        <pc:spChg chg="add mod">
          <ac:chgData name="yawei liu" userId="34562458abd956b0" providerId="LiveId" clId="{2EF82C24-E3D9-485C-8E23-D120188EF91B}" dt="2024-10-22T04:36:05.713" v="3207" actId="1036"/>
          <ac:spMkLst>
            <pc:docMk/>
            <pc:sldMk cId="2940672554" sldId="260"/>
            <ac:spMk id="7" creationId="{27E3BF1F-DC3E-9AB7-C28E-0C9AECD3D453}"/>
          </ac:spMkLst>
        </pc:spChg>
        <pc:spChg chg="add mod">
          <ac:chgData name="yawei liu" userId="34562458abd956b0" providerId="LiveId" clId="{2EF82C24-E3D9-485C-8E23-D120188EF91B}" dt="2024-10-22T04:36:05.713" v="3207" actId="1036"/>
          <ac:spMkLst>
            <pc:docMk/>
            <pc:sldMk cId="2940672554" sldId="260"/>
            <ac:spMk id="8" creationId="{CF82CF5F-4FF1-4385-7B3D-F1E5188AF451}"/>
          </ac:spMkLst>
        </pc:spChg>
        <pc:spChg chg="add mod">
          <ac:chgData name="yawei liu" userId="34562458abd956b0" providerId="LiveId" clId="{2EF82C24-E3D9-485C-8E23-D120188EF91B}" dt="2024-10-22T04:36:05.713" v="3207" actId="1036"/>
          <ac:spMkLst>
            <pc:docMk/>
            <pc:sldMk cId="2940672554" sldId="260"/>
            <ac:spMk id="9" creationId="{9E069F63-5747-548D-502F-CDD985542325}"/>
          </ac:spMkLst>
        </pc:spChg>
        <pc:spChg chg="add mod">
          <ac:chgData name="yawei liu" userId="34562458abd956b0" providerId="LiveId" clId="{2EF82C24-E3D9-485C-8E23-D120188EF91B}" dt="2024-10-22T04:36:05.713" v="3207" actId="1036"/>
          <ac:spMkLst>
            <pc:docMk/>
            <pc:sldMk cId="2940672554" sldId="260"/>
            <ac:spMk id="10" creationId="{AC599B0D-0A4A-271F-2458-78C2989DCF0A}"/>
          </ac:spMkLst>
        </pc:spChg>
        <pc:spChg chg="add">
          <ac:chgData name="yawei liu" userId="34562458abd956b0" providerId="LiveId" clId="{2EF82C24-E3D9-485C-8E23-D120188EF91B}" dt="2024-10-22T04:40:20.520" v="3368"/>
          <ac:spMkLst>
            <pc:docMk/>
            <pc:sldMk cId="2940672554" sldId="260"/>
            <ac:spMk id="11" creationId="{E0DC88D8-7F76-90A4-EDFF-32A746520C1E}"/>
          </ac:spMkLst>
        </pc:spChg>
        <pc:picChg chg="add del mod">
          <ac:chgData name="yawei liu" userId="34562458abd956b0" providerId="LiveId" clId="{2EF82C24-E3D9-485C-8E23-D120188EF91B}" dt="2024-10-22T04:27:34.849" v="2920" actId="478"/>
          <ac:picMkLst>
            <pc:docMk/>
            <pc:sldMk cId="2940672554" sldId="260"/>
            <ac:picMk id="4" creationId="{92F3BBA9-A1D9-E72C-7999-C439CDF3C187}"/>
          </ac:picMkLst>
        </pc:picChg>
        <pc:picChg chg="add mod">
          <ac:chgData name="yawei liu" userId="34562458abd956b0" providerId="LiveId" clId="{2EF82C24-E3D9-485C-8E23-D120188EF91B}" dt="2024-10-22T04:36:05.713" v="3207" actId="1036"/>
          <ac:picMkLst>
            <pc:docMk/>
            <pc:sldMk cId="2940672554" sldId="260"/>
            <ac:picMk id="6" creationId="{6846DA2A-36F6-C027-5A8C-CA0C4438E6EF}"/>
          </ac:picMkLst>
        </pc:picChg>
        <pc:cxnChg chg="add mod">
          <ac:chgData name="yawei liu" userId="34562458abd956b0" providerId="LiveId" clId="{2EF82C24-E3D9-485C-8E23-D120188EF91B}" dt="2024-10-22T09:01:35.809" v="4059" actId="17032"/>
          <ac:cxnSpMkLst>
            <pc:docMk/>
            <pc:sldMk cId="2940672554" sldId="260"/>
            <ac:cxnSpMk id="13" creationId="{9950F873-EDED-497C-0C4A-74FCB63004AF}"/>
          </ac:cxnSpMkLst>
        </pc:cxnChg>
      </pc:sldChg>
      <pc:sldChg chg="del">
        <pc:chgData name="yawei liu" userId="34562458abd956b0" providerId="LiveId" clId="{2EF82C24-E3D9-485C-8E23-D120188EF91B}" dt="2024-10-22T05:26:00.378" v="3783" actId="2696"/>
        <pc:sldMkLst>
          <pc:docMk/>
          <pc:sldMk cId="801898702" sldId="261"/>
        </pc:sldMkLst>
      </pc:sldChg>
      <pc:sldChg chg="modSp mod">
        <pc:chgData name="yawei liu" userId="34562458abd956b0" providerId="LiveId" clId="{2EF82C24-E3D9-485C-8E23-D120188EF91B}" dt="2024-10-22T05:31:43.830" v="3850" actId="20577"/>
        <pc:sldMkLst>
          <pc:docMk/>
          <pc:sldMk cId="877239374" sldId="265"/>
        </pc:sldMkLst>
        <pc:spChg chg="mod">
          <ac:chgData name="yawei liu" userId="34562458abd956b0" providerId="LiveId" clId="{2EF82C24-E3D9-485C-8E23-D120188EF91B}" dt="2024-10-22T05:31:43.830" v="3850" actId="20577"/>
          <ac:spMkLst>
            <pc:docMk/>
            <pc:sldMk cId="877239374" sldId="265"/>
            <ac:spMk id="2" creationId="{DF5B1CCF-7EFB-2C5F-DB66-81D0A7D00F49}"/>
          </ac:spMkLst>
        </pc:spChg>
      </pc:sldChg>
      <pc:sldChg chg="addSp delSp modSp new mod ord modClrScheme modAnim chgLayout">
        <pc:chgData name="yawei liu" userId="34562458abd956b0" providerId="LiveId" clId="{2EF82C24-E3D9-485C-8E23-D120188EF91B}" dt="2024-10-23T07:20:43.919" v="4138" actId="20577"/>
        <pc:sldMkLst>
          <pc:docMk/>
          <pc:sldMk cId="3255912478" sldId="268"/>
        </pc:sldMkLst>
        <pc:spChg chg="mod ord">
          <ac:chgData name="yawei liu" userId="34562458abd956b0" providerId="LiveId" clId="{2EF82C24-E3D9-485C-8E23-D120188EF91B}" dt="2024-10-20T11:45:30.772" v="259" actId="26606"/>
          <ac:spMkLst>
            <pc:docMk/>
            <pc:sldMk cId="3255912478" sldId="268"/>
            <ac:spMk id="2" creationId="{2DC39F46-55F5-9D3F-37C1-CFAEDE9BAF28}"/>
          </ac:spMkLst>
        </pc:spChg>
        <pc:spChg chg="add del mod">
          <ac:chgData name="yawei liu" userId="34562458abd956b0" providerId="LiveId" clId="{2EF82C24-E3D9-485C-8E23-D120188EF91B}" dt="2024-10-22T01:05:15.227" v="292" actId="11529"/>
          <ac:spMkLst>
            <pc:docMk/>
            <pc:sldMk cId="3255912478" sldId="268"/>
            <ac:spMk id="3" creationId="{934936EE-4215-B717-912F-EC3EEC4F75D3}"/>
          </ac:spMkLst>
        </pc:spChg>
        <pc:spChg chg="add del">
          <ac:chgData name="yawei liu" userId="34562458abd956b0" providerId="LiveId" clId="{2EF82C24-E3D9-485C-8E23-D120188EF91B}" dt="2024-10-20T03:34:14.389" v="5" actId="931"/>
          <ac:spMkLst>
            <pc:docMk/>
            <pc:sldMk cId="3255912478" sldId="268"/>
            <ac:spMk id="3" creationId="{E1C09741-1535-8E0F-92E6-FFD0A1A693E4}"/>
          </ac:spMkLst>
        </pc:spChg>
        <pc:spChg chg="add del mod">
          <ac:chgData name="yawei liu" userId="34562458abd956b0" providerId="LiveId" clId="{2EF82C24-E3D9-485C-8E23-D120188EF91B}" dt="2024-10-22T01:08:47.742" v="301" actId="478"/>
          <ac:spMkLst>
            <pc:docMk/>
            <pc:sldMk cId="3255912478" sldId="268"/>
            <ac:spMk id="8" creationId="{4915C8B5-AD36-34BC-4899-8B5E40BECDCF}"/>
          </ac:spMkLst>
        </pc:spChg>
        <pc:spChg chg="add del mod">
          <ac:chgData name="yawei liu" userId="34562458abd956b0" providerId="LiveId" clId="{2EF82C24-E3D9-485C-8E23-D120188EF91B}" dt="2024-10-20T04:23:52.369" v="29" actId="931"/>
          <ac:spMkLst>
            <pc:docMk/>
            <pc:sldMk cId="3255912478" sldId="268"/>
            <ac:spMk id="8" creationId="{73D8B183-7153-887E-D327-CE197C156A40}"/>
          </ac:spMkLst>
        </pc:spChg>
        <pc:spChg chg="add mod">
          <ac:chgData name="yawei liu" userId="34562458abd956b0" providerId="LiveId" clId="{2EF82C24-E3D9-485C-8E23-D120188EF91B}" dt="2024-10-22T01:09:25.839" v="331" actId="1038"/>
          <ac:spMkLst>
            <pc:docMk/>
            <pc:sldMk cId="3255912478" sldId="268"/>
            <ac:spMk id="9" creationId="{BC9A8FAA-C40A-1B68-D1F6-7BF787A937CF}"/>
          </ac:spMkLst>
        </pc:spChg>
        <pc:spChg chg="add mod">
          <ac:chgData name="yawei liu" userId="34562458abd956b0" providerId="LiveId" clId="{2EF82C24-E3D9-485C-8E23-D120188EF91B}" dt="2024-10-22T01:09:15.323" v="305" actId="571"/>
          <ac:spMkLst>
            <pc:docMk/>
            <pc:sldMk cId="3255912478" sldId="268"/>
            <ac:spMk id="11" creationId="{DF65FA17-7859-35A0-2F3F-B318483C3D54}"/>
          </ac:spMkLst>
        </pc:spChg>
        <pc:spChg chg="add mod">
          <ac:chgData name="yawei liu" userId="34562458abd956b0" providerId="LiveId" clId="{2EF82C24-E3D9-485C-8E23-D120188EF91B}" dt="2024-10-22T01:09:31.115" v="332" actId="571"/>
          <ac:spMkLst>
            <pc:docMk/>
            <pc:sldMk cId="3255912478" sldId="268"/>
            <ac:spMk id="12" creationId="{F94775EE-C128-A3A3-AC1E-AEFD007CC197}"/>
          </ac:spMkLst>
        </pc:spChg>
        <pc:spChg chg="add del mod">
          <ac:chgData name="yawei liu" userId="34562458abd956b0" providerId="LiveId" clId="{2EF82C24-E3D9-485C-8E23-D120188EF91B}" dt="2024-10-23T07:20:43.919" v="4138" actId="20577"/>
          <ac:spMkLst>
            <pc:docMk/>
            <pc:sldMk cId="3255912478" sldId="268"/>
            <ac:spMk id="15" creationId="{AEBF3352-ABF7-DEBF-F040-AC65E4214507}"/>
          </ac:spMkLst>
        </pc:spChg>
        <pc:spChg chg="add mod">
          <ac:chgData name="yawei liu" userId="34562458abd956b0" providerId="LiveId" clId="{2EF82C24-E3D9-485C-8E23-D120188EF91B}" dt="2024-10-20T11:43:48.428" v="238" actId="15"/>
          <ac:spMkLst>
            <pc:docMk/>
            <pc:sldMk cId="3255912478" sldId="268"/>
            <ac:spMk id="18" creationId="{90C44C49-FFF4-AD8B-7B5C-112B96E7100A}"/>
          </ac:spMkLst>
        </pc:spChg>
        <pc:spChg chg="add mod">
          <ac:chgData name="yawei liu" userId="34562458abd956b0" providerId="LiveId" clId="{2EF82C24-E3D9-485C-8E23-D120188EF91B}" dt="2024-10-20T11:44:20.191" v="248" actId="478"/>
          <ac:spMkLst>
            <pc:docMk/>
            <pc:sldMk cId="3255912478" sldId="268"/>
            <ac:spMk id="20" creationId="{BB637CC8-B713-5147-ADFF-480CDFBC4A9E}"/>
          </ac:spMkLst>
        </pc:spChg>
        <pc:spChg chg="add del mod">
          <ac:chgData name="yawei liu" userId="34562458abd956b0" providerId="LiveId" clId="{2EF82C24-E3D9-485C-8E23-D120188EF91B}" dt="2024-10-20T11:45:30.772" v="259" actId="26606"/>
          <ac:spMkLst>
            <pc:docMk/>
            <pc:sldMk cId="3255912478" sldId="268"/>
            <ac:spMk id="21" creationId="{D4DE8817-D3B1-6B18-B221-F97AA6AAFCBB}"/>
          </ac:spMkLst>
        </pc:spChg>
        <pc:spChg chg="add del mod ord">
          <ac:chgData name="yawei liu" userId="34562458abd956b0" providerId="LiveId" clId="{2EF82C24-E3D9-485C-8E23-D120188EF91B}" dt="2024-10-20T11:45:22.042" v="257" actId="700"/>
          <ac:spMkLst>
            <pc:docMk/>
            <pc:sldMk cId="3255912478" sldId="268"/>
            <ac:spMk id="24" creationId="{623D470D-7298-7CE2-E10D-F454DFBD6D03}"/>
          </ac:spMkLst>
        </pc:spChg>
        <pc:spChg chg="add del mod">
          <ac:chgData name="yawei liu" userId="34562458abd956b0" providerId="LiveId" clId="{2EF82C24-E3D9-485C-8E23-D120188EF91B}" dt="2024-10-20T11:46:01.498" v="263"/>
          <ac:spMkLst>
            <pc:docMk/>
            <pc:sldMk cId="3255912478" sldId="268"/>
            <ac:spMk id="25" creationId="{3C4B4ECE-21E6-78A6-DF27-3BE8EE864356}"/>
          </ac:spMkLst>
        </pc:spChg>
        <pc:spChg chg="add del mod">
          <ac:chgData name="yawei liu" userId="34562458abd956b0" providerId="LiveId" clId="{2EF82C24-E3D9-485C-8E23-D120188EF91B}" dt="2024-10-20T11:45:30.772" v="259" actId="26606"/>
          <ac:spMkLst>
            <pc:docMk/>
            <pc:sldMk cId="3255912478" sldId="268"/>
            <ac:spMk id="27" creationId="{F729B9CE-29C9-66C5-A7EA-E29CE10651A5}"/>
          </ac:spMkLst>
        </pc:spChg>
        <pc:graphicFrameChg chg="add del">
          <ac:chgData name="yawei liu" userId="34562458abd956b0" providerId="LiveId" clId="{2EF82C24-E3D9-485C-8E23-D120188EF91B}" dt="2024-10-20T11:45:30.772" v="259" actId="26606"/>
          <ac:graphicFrameMkLst>
            <pc:docMk/>
            <pc:sldMk cId="3255912478" sldId="268"/>
            <ac:graphicFrameMk id="23" creationId="{33778991-836D-49B8-BB6A-5DCE5F87263D}"/>
          </ac:graphicFrameMkLst>
        </pc:graphicFrameChg>
        <pc:picChg chg="add mod">
          <ac:chgData name="yawei liu" userId="34562458abd956b0" providerId="LiveId" clId="{2EF82C24-E3D9-485C-8E23-D120188EF91B}" dt="2024-10-20T03:33:44.100" v="4" actId="931"/>
          <ac:picMkLst>
            <pc:docMk/>
            <pc:sldMk cId="3255912478" sldId="268"/>
            <ac:picMk id="5" creationId="{DF705B63-C163-9038-61F0-5AA43ACEAF2A}"/>
          </ac:picMkLst>
        </pc:picChg>
        <pc:picChg chg="add del mod">
          <ac:chgData name="yawei liu" userId="34562458abd956b0" providerId="LiveId" clId="{2EF82C24-E3D9-485C-8E23-D120188EF91B}" dt="2024-10-20T03:35:37.321" v="20" actId="478"/>
          <ac:picMkLst>
            <pc:docMk/>
            <pc:sldMk cId="3255912478" sldId="268"/>
            <ac:picMk id="7" creationId="{857DACFA-03E0-3AB8-DB0C-AA4C8DBE103D}"/>
          </ac:picMkLst>
        </pc:picChg>
        <pc:picChg chg="add mod">
          <ac:chgData name="yawei liu" userId="34562458abd956b0" providerId="LiveId" clId="{2EF82C24-E3D9-485C-8E23-D120188EF91B}" dt="2024-10-20T04:22:30.954" v="26" actId="931"/>
          <ac:picMkLst>
            <pc:docMk/>
            <pc:sldMk cId="3255912478" sldId="268"/>
            <ac:picMk id="10" creationId="{161A2EAA-6DCF-50A5-0CD5-8ED987C92C93}"/>
          </ac:picMkLst>
        </pc:picChg>
        <pc:picChg chg="add mod">
          <ac:chgData name="yawei liu" userId="34562458abd956b0" providerId="LiveId" clId="{2EF82C24-E3D9-485C-8E23-D120188EF91B}" dt="2024-10-22T01:09:15.323" v="305" actId="571"/>
          <ac:picMkLst>
            <pc:docMk/>
            <pc:sldMk cId="3255912478" sldId="268"/>
            <ac:picMk id="10" creationId="{A60B724A-E990-A9D0-0A1D-612607156C1C}"/>
          </ac:picMkLst>
        </pc:picChg>
        <pc:picChg chg="add mod">
          <ac:chgData name="yawei liu" userId="34562458abd956b0" providerId="LiveId" clId="{2EF82C24-E3D9-485C-8E23-D120188EF91B}" dt="2024-10-20T04:23:14.997" v="28"/>
          <ac:picMkLst>
            <pc:docMk/>
            <pc:sldMk cId="3255912478" sldId="268"/>
            <ac:picMk id="12" creationId="{6D01C2A2-B40F-62AA-8C18-8B93EC9D6629}"/>
          </ac:picMkLst>
        </pc:picChg>
        <pc:picChg chg="add del mod">
          <ac:chgData name="yawei liu" userId="34562458abd956b0" providerId="LiveId" clId="{2EF82C24-E3D9-485C-8E23-D120188EF91B}" dt="2024-10-20T11:45:38.134" v="261" actId="478"/>
          <ac:picMkLst>
            <pc:docMk/>
            <pc:sldMk cId="3255912478" sldId="268"/>
            <ac:picMk id="14" creationId="{E944DC13-66D3-8CD1-7035-1443E269CB31}"/>
          </ac:picMkLst>
        </pc:picChg>
        <pc:picChg chg="add mod">
          <ac:chgData name="yawei liu" userId="34562458abd956b0" providerId="LiveId" clId="{2EF82C24-E3D9-485C-8E23-D120188EF91B}" dt="2024-10-20T11:43:54.773" v="241" actId="931"/>
          <ac:picMkLst>
            <pc:docMk/>
            <pc:sldMk cId="3255912478" sldId="268"/>
            <ac:picMk id="17" creationId="{E28A177B-301E-E03A-8443-8B656C9A3B8E}"/>
          </ac:picMkLst>
        </pc:picChg>
        <pc:picChg chg="add mod">
          <ac:chgData name="yawei liu" userId="34562458abd956b0" providerId="LiveId" clId="{2EF82C24-E3D9-485C-8E23-D120188EF91B}" dt="2024-10-20T11:44:16.535" v="247"/>
          <ac:picMkLst>
            <pc:docMk/>
            <pc:sldMk cId="3255912478" sldId="268"/>
            <ac:picMk id="19" creationId="{C5983368-D38E-7DDA-6ED1-E7C478861E94}"/>
          </ac:picMkLst>
        </pc:picChg>
        <pc:picChg chg="add mod">
          <ac:chgData name="yawei liu" userId="34562458abd956b0" providerId="LiveId" clId="{2EF82C24-E3D9-485C-8E23-D120188EF91B}" dt="2024-10-20T11:46:11.871" v="267" actId="14100"/>
          <ac:picMkLst>
            <pc:docMk/>
            <pc:sldMk cId="3255912478" sldId="268"/>
            <ac:picMk id="26" creationId="{72556918-B243-EAD8-E92D-0F1955917962}"/>
          </ac:picMkLst>
        </pc:picChg>
        <pc:cxnChg chg="add del mod">
          <ac:chgData name="yawei liu" userId="34562458abd956b0" providerId="LiveId" clId="{2EF82C24-E3D9-485C-8E23-D120188EF91B}" dt="2024-10-22T01:07:44.809" v="297" actId="478"/>
          <ac:cxnSpMkLst>
            <pc:docMk/>
            <pc:sldMk cId="3255912478" sldId="268"/>
            <ac:cxnSpMk id="5" creationId="{2E082D55-A4D6-6884-064D-DEB1B58A6ABB}"/>
          </ac:cxnSpMkLst>
        </pc:cxnChg>
      </pc:sldChg>
      <pc:sldChg chg="addSp delSp modSp new del mod">
        <pc:chgData name="yawei liu" userId="34562458abd956b0" providerId="LiveId" clId="{2EF82C24-E3D9-485C-8E23-D120188EF91B}" dt="2024-10-22T02:22:13.262" v="2040" actId="47"/>
        <pc:sldMkLst>
          <pc:docMk/>
          <pc:sldMk cId="2543190255" sldId="269"/>
        </pc:sldMkLst>
        <pc:spChg chg="del">
          <ac:chgData name="yawei liu" userId="34562458abd956b0" providerId="LiveId" clId="{2EF82C24-E3D9-485C-8E23-D120188EF91B}" dt="2024-10-20T11:44:03.893" v="243" actId="478"/>
          <ac:spMkLst>
            <pc:docMk/>
            <pc:sldMk cId="2543190255" sldId="269"/>
            <ac:spMk id="3" creationId="{2125C389-9E1F-B30A-A859-60DCE004A82B}"/>
          </ac:spMkLst>
        </pc:spChg>
        <pc:spChg chg="add del">
          <ac:chgData name="yawei liu" userId="34562458abd956b0" providerId="LiveId" clId="{2EF82C24-E3D9-485C-8E23-D120188EF91B}" dt="2024-10-21T02:43:14.466" v="288" actId="22"/>
          <ac:spMkLst>
            <pc:docMk/>
            <pc:sldMk cId="2543190255" sldId="269"/>
            <ac:spMk id="4" creationId="{11827514-208F-D1AA-B005-0D54A6A4F6AD}"/>
          </ac:spMkLst>
        </pc:spChg>
        <pc:picChg chg="add mod">
          <ac:chgData name="yawei liu" userId="34562458abd956b0" providerId="LiveId" clId="{2EF82C24-E3D9-485C-8E23-D120188EF91B}" dt="2024-10-20T11:45:54.187" v="262" actId="14100"/>
          <ac:picMkLst>
            <pc:docMk/>
            <pc:sldMk cId="2543190255" sldId="269"/>
            <ac:picMk id="5" creationId="{634B9F30-30B4-46DE-7D48-6657A1EEC622}"/>
          </ac:picMkLst>
        </pc:picChg>
      </pc:sldChg>
      <pc:sldChg chg="addSp new del mod">
        <pc:chgData name="yawei liu" userId="34562458abd956b0" providerId="LiveId" clId="{2EF82C24-E3D9-485C-8E23-D120188EF91B}" dt="2024-10-22T02:22:15.340" v="2041" actId="47"/>
        <pc:sldMkLst>
          <pc:docMk/>
          <pc:sldMk cId="802304094" sldId="270"/>
        </pc:sldMkLst>
        <pc:picChg chg="add">
          <ac:chgData name="yawei liu" userId="34562458abd956b0" providerId="LiveId" clId="{2EF82C24-E3D9-485C-8E23-D120188EF91B}" dt="2024-10-21T01:50:33.610" v="286" actId="22"/>
          <ac:picMkLst>
            <pc:docMk/>
            <pc:sldMk cId="802304094" sldId="270"/>
            <ac:picMk id="5" creationId="{B4ABD96F-AC69-D085-EC7E-A599F95111BE}"/>
          </ac:picMkLst>
        </pc:picChg>
      </pc:sldChg>
      <pc:sldChg chg="addSp delSp modSp add mod modAnim modShow">
        <pc:chgData name="yawei liu" userId="34562458abd956b0" providerId="LiveId" clId="{2EF82C24-E3D9-485C-8E23-D120188EF91B}" dt="2024-10-24T14:38:11.777" v="6532" actId="729"/>
        <pc:sldMkLst>
          <pc:docMk/>
          <pc:sldMk cId="3413585837" sldId="271"/>
        </pc:sldMkLst>
        <pc:spChg chg="mod">
          <ac:chgData name="yawei liu" userId="34562458abd956b0" providerId="LiveId" clId="{2EF82C24-E3D9-485C-8E23-D120188EF91B}" dt="2024-10-22T09:22:20.087" v="4130" actId="20577"/>
          <ac:spMkLst>
            <pc:docMk/>
            <pc:sldMk cId="3413585837" sldId="271"/>
            <ac:spMk id="3" creationId="{19D6E7EB-F518-B7C4-8366-AF7C6C59FEE7}"/>
          </ac:spMkLst>
        </pc:spChg>
        <pc:spChg chg="add mod">
          <ac:chgData name="yawei liu" userId="34562458abd956b0" providerId="LiveId" clId="{2EF82C24-E3D9-485C-8E23-D120188EF91B}" dt="2024-10-22T03:03:03.600" v="2201" actId="17032"/>
          <ac:spMkLst>
            <pc:docMk/>
            <pc:sldMk cId="3413585837" sldId="271"/>
            <ac:spMk id="9" creationId="{F1389222-3E51-9DA3-28CD-753338E7D0B3}"/>
          </ac:spMkLst>
        </pc:spChg>
        <pc:spChg chg="add mod">
          <ac:chgData name="yawei liu" userId="34562458abd956b0" providerId="LiveId" clId="{2EF82C24-E3D9-485C-8E23-D120188EF91B}" dt="2024-10-22T03:03:12.991" v="2203" actId="571"/>
          <ac:spMkLst>
            <pc:docMk/>
            <pc:sldMk cId="3413585837" sldId="271"/>
            <ac:spMk id="11" creationId="{9AE1B953-31D1-05F2-F89C-9634BA359D65}"/>
          </ac:spMkLst>
        </pc:spChg>
        <pc:spChg chg="add mod">
          <ac:chgData name="yawei liu" userId="34562458abd956b0" providerId="LiveId" clId="{2EF82C24-E3D9-485C-8E23-D120188EF91B}" dt="2024-10-22T03:04:34.542" v="2552" actId="14100"/>
          <ac:spMkLst>
            <pc:docMk/>
            <pc:sldMk cId="3413585837" sldId="271"/>
            <ac:spMk id="12" creationId="{A0CD5B6D-A99F-57A6-5BD0-C488E944B2B5}"/>
          </ac:spMkLst>
        </pc:spChg>
        <pc:spChg chg="add mod">
          <ac:chgData name="yawei liu" userId="34562458abd956b0" providerId="LiveId" clId="{2EF82C24-E3D9-485C-8E23-D120188EF91B}" dt="2024-10-22T03:04:57.536" v="2557" actId="1036"/>
          <ac:spMkLst>
            <pc:docMk/>
            <pc:sldMk cId="3413585837" sldId="271"/>
            <ac:spMk id="13" creationId="{18863D14-2345-334D-89D9-51EAD9628D36}"/>
          </ac:spMkLst>
        </pc:spChg>
        <pc:spChg chg="add mod">
          <ac:chgData name="yawei liu" userId="34562458abd956b0" providerId="LiveId" clId="{2EF82C24-E3D9-485C-8E23-D120188EF91B}" dt="2024-10-22T03:10:55.038" v="2800" actId="1035"/>
          <ac:spMkLst>
            <pc:docMk/>
            <pc:sldMk cId="3413585837" sldId="271"/>
            <ac:spMk id="14" creationId="{4766439E-D724-5006-7038-D6F7C389F10F}"/>
          </ac:spMkLst>
        </pc:spChg>
        <pc:spChg chg="add mod">
          <ac:chgData name="yawei liu" userId="34562458abd956b0" providerId="LiveId" clId="{2EF82C24-E3D9-485C-8E23-D120188EF91B}" dt="2024-10-22T03:15:20.068" v="2807" actId="207"/>
          <ac:spMkLst>
            <pc:docMk/>
            <pc:sldMk cId="3413585837" sldId="271"/>
            <ac:spMk id="17" creationId="{C9011AD3-5200-D35A-34A6-B512747D6AD4}"/>
          </ac:spMkLst>
        </pc:spChg>
        <pc:spChg chg="add mod">
          <ac:chgData name="yawei liu" userId="34562458abd956b0" providerId="LiveId" clId="{2EF82C24-E3D9-485C-8E23-D120188EF91B}" dt="2024-10-22T09:07:36.595" v="4065" actId="571"/>
          <ac:spMkLst>
            <pc:docMk/>
            <pc:sldMk cId="3413585837" sldId="271"/>
            <ac:spMk id="21" creationId="{71B9E016-A849-AE16-D364-6FCE1670F31F}"/>
          </ac:spMkLst>
        </pc:spChg>
        <pc:spChg chg="add mod">
          <ac:chgData name="yawei liu" userId="34562458abd956b0" providerId="LiveId" clId="{2EF82C24-E3D9-485C-8E23-D120188EF91B}" dt="2024-10-22T09:07:49.574" v="4066" actId="571"/>
          <ac:spMkLst>
            <pc:docMk/>
            <pc:sldMk cId="3413585837" sldId="271"/>
            <ac:spMk id="22" creationId="{A23A0747-779E-3738-B10B-C1AEC6E6B109}"/>
          </ac:spMkLst>
        </pc:spChg>
        <pc:spChg chg="add mod">
          <ac:chgData name="yawei liu" userId="34562458abd956b0" providerId="LiveId" clId="{2EF82C24-E3D9-485C-8E23-D120188EF91B}" dt="2024-10-22T09:07:53.265" v="4067" actId="571"/>
          <ac:spMkLst>
            <pc:docMk/>
            <pc:sldMk cId="3413585837" sldId="271"/>
            <ac:spMk id="23" creationId="{E4DF54B1-F2E1-2A53-A405-CECE2EE8D6FB}"/>
          </ac:spMkLst>
        </pc:spChg>
        <pc:picChg chg="del mod">
          <ac:chgData name="yawei liu" userId="34562458abd956b0" providerId="LiveId" clId="{2EF82C24-E3D9-485C-8E23-D120188EF91B}" dt="2024-10-22T02:23:48.098" v="2084" actId="478"/>
          <ac:picMkLst>
            <pc:docMk/>
            <pc:sldMk cId="3413585837" sldId="271"/>
            <ac:picMk id="4" creationId="{9F1A516E-2F94-36A7-BBF4-78CEC1E3B303}"/>
          </ac:picMkLst>
        </pc:picChg>
        <pc:picChg chg="add del mod">
          <ac:chgData name="yawei liu" userId="34562458abd956b0" providerId="LiveId" clId="{2EF82C24-E3D9-485C-8E23-D120188EF91B}" dt="2024-10-22T03:00:37.435" v="2113" actId="478"/>
          <ac:picMkLst>
            <pc:docMk/>
            <pc:sldMk cId="3413585837" sldId="271"/>
            <ac:picMk id="6" creationId="{B68C16FF-6E59-6720-64DC-C1E4EB93D12F}"/>
          </ac:picMkLst>
        </pc:picChg>
        <pc:picChg chg="add del mod">
          <ac:chgData name="yawei liu" userId="34562458abd956b0" providerId="LiveId" clId="{2EF82C24-E3D9-485C-8E23-D120188EF91B}" dt="2024-10-22T03:09:35.692" v="2739" actId="478"/>
          <ac:picMkLst>
            <pc:docMk/>
            <pc:sldMk cId="3413585837" sldId="271"/>
            <ac:picMk id="8" creationId="{CA1B3C09-73DF-F343-4264-75A904E4CC52}"/>
          </ac:picMkLst>
        </pc:picChg>
        <pc:picChg chg="add mod">
          <ac:chgData name="yawei liu" userId="34562458abd956b0" providerId="LiveId" clId="{2EF82C24-E3D9-485C-8E23-D120188EF91B}" dt="2024-10-22T03:03:12.991" v="2203" actId="571"/>
          <ac:picMkLst>
            <pc:docMk/>
            <pc:sldMk cId="3413585837" sldId="271"/>
            <ac:picMk id="10" creationId="{CAFC2789-319D-AFC8-18F0-A0336C338818}"/>
          </ac:picMkLst>
        </pc:picChg>
        <pc:picChg chg="add mod ord">
          <ac:chgData name="yawei liu" userId="34562458abd956b0" providerId="LiveId" clId="{2EF82C24-E3D9-485C-8E23-D120188EF91B}" dt="2024-10-22T03:10:49.819" v="2792" actId="167"/>
          <ac:picMkLst>
            <pc:docMk/>
            <pc:sldMk cId="3413585837" sldId="271"/>
            <ac:picMk id="16" creationId="{80883101-DBB1-0FA4-5D09-CFF73FB63FA8}"/>
          </ac:picMkLst>
        </pc:picChg>
        <pc:cxnChg chg="add mod">
          <ac:chgData name="yawei liu" userId="34562458abd956b0" providerId="LiveId" clId="{2EF82C24-E3D9-485C-8E23-D120188EF91B}" dt="2024-10-22T03:16:24.488" v="2811" actId="13822"/>
          <ac:cxnSpMkLst>
            <pc:docMk/>
            <pc:sldMk cId="3413585837" sldId="271"/>
            <ac:cxnSpMk id="19" creationId="{77447A5C-1DC9-EFD7-F0DF-9271CE586788}"/>
          </ac:cxnSpMkLst>
        </pc:cxnChg>
      </pc:sldChg>
      <pc:sldChg chg="addSp delSp modSp new mod">
        <pc:chgData name="yawei liu" userId="34562458abd956b0" providerId="LiveId" clId="{2EF82C24-E3D9-485C-8E23-D120188EF91B}" dt="2024-10-24T01:58:51.216" v="4174" actId="20577"/>
        <pc:sldMkLst>
          <pc:docMk/>
          <pc:sldMk cId="2495023217" sldId="272"/>
        </pc:sldMkLst>
        <pc:spChg chg="mod">
          <ac:chgData name="yawei liu" userId="34562458abd956b0" providerId="LiveId" clId="{2EF82C24-E3D9-485C-8E23-D120188EF91B}" dt="2024-10-24T01:58:51.216" v="4174" actId="20577"/>
          <ac:spMkLst>
            <pc:docMk/>
            <pc:sldMk cId="2495023217" sldId="272"/>
            <ac:spMk id="2" creationId="{99D1D552-6911-2890-B004-873172E0157F}"/>
          </ac:spMkLst>
        </pc:spChg>
        <pc:spChg chg="del">
          <ac:chgData name="yawei liu" userId="34562458abd956b0" providerId="LiveId" clId="{2EF82C24-E3D9-485C-8E23-D120188EF91B}" dt="2024-10-24T01:57:54.547" v="4140" actId="931"/>
          <ac:spMkLst>
            <pc:docMk/>
            <pc:sldMk cId="2495023217" sldId="272"/>
            <ac:spMk id="3" creationId="{2FBC4EC7-1FF6-9291-FD10-D462C83BF9B6}"/>
          </ac:spMkLst>
        </pc:spChg>
        <pc:picChg chg="add mod">
          <ac:chgData name="yawei liu" userId="34562458abd956b0" providerId="LiveId" clId="{2EF82C24-E3D9-485C-8E23-D120188EF91B}" dt="2024-10-24T01:57:54.547" v="4140" actId="931"/>
          <ac:picMkLst>
            <pc:docMk/>
            <pc:sldMk cId="2495023217" sldId="272"/>
            <ac:picMk id="5" creationId="{EBA51D11-E15D-194A-5554-66E0D0DCE78E}"/>
          </ac:picMkLst>
        </pc:picChg>
      </pc:sldChg>
      <pc:sldChg chg="addSp delSp modSp new mod delAnim modAnim">
        <pc:chgData name="yawei liu" userId="34562458abd956b0" providerId="LiveId" clId="{2EF82C24-E3D9-485C-8E23-D120188EF91B}" dt="2024-11-02T14:59:44.521" v="6765" actId="20577"/>
        <pc:sldMkLst>
          <pc:docMk/>
          <pc:sldMk cId="1272136273" sldId="273"/>
        </pc:sldMkLst>
        <pc:spChg chg="mod">
          <ac:chgData name="yawei liu" userId="34562458abd956b0" providerId="LiveId" clId="{2EF82C24-E3D9-485C-8E23-D120188EF91B}" dt="2024-11-02T14:59:44.521" v="6765" actId="20577"/>
          <ac:spMkLst>
            <pc:docMk/>
            <pc:sldMk cId="1272136273" sldId="273"/>
            <ac:spMk id="2" creationId="{AD5897DE-4883-49DD-2948-156C08A34B1E}"/>
          </ac:spMkLst>
        </pc:spChg>
        <pc:spChg chg="mod">
          <ac:chgData name="yawei liu" userId="34562458abd956b0" providerId="LiveId" clId="{2EF82C24-E3D9-485C-8E23-D120188EF91B}" dt="2024-10-24T14:17:54.546" v="6290" actId="404"/>
          <ac:spMkLst>
            <pc:docMk/>
            <pc:sldMk cId="1272136273" sldId="273"/>
            <ac:spMk id="3" creationId="{E5D2C507-9DD4-3AA0-048B-96B9E1DBF73C}"/>
          </ac:spMkLst>
        </pc:spChg>
        <pc:spChg chg="add del mod">
          <ac:chgData name="yawei liu" userId="34562458abd956b0" providerId="LiveId" clId="{2EF82C24-E3D9-485C-8E23-D120188EF91B}" dt="2024-10-24T14:38:22.283" v="6534" actId="478"/>
          <ac:spMkLst>
            <pc:docMk/>
            <pc:sldMk cId="1272136273" sldId="273"/>
            <ac:spMk id="5" creationId="{C75FDFE6-CDD1-5A81-085B-E37776F133C3}"/>
          </ac:spMkLst>
        </pc:spChg>
        <pc:spChg chg="add del mod">
          <ac:chgData name="yawei liu" userId="34562458abd956b0" providerId="LiveId" clId="{2EF82C24-E3D9-485C-8E23-D120188EF91B}" dt="2024-10-24T14:38:22.283" v="6534" actId="478"/>
          <ac:spMkLst>
            <pc:docMk/>
            <pc:sldMk cId="1272136273" sldId="273"/>
            <ac:spMk id="6" creationId="{958DA615-F522-13E4-AEB4-07EFE85AC370}"/>
          </ac:spMkLst>
        </pc:spChg>
        <pc:spChg chg="add del mod">
          <ac:chgData name="yawei liu" userId="34562458abd956b0" providerId="LiveId" clId="{2EF82C24-E3D9-485C-8E23-D120188EF91B}" dt="2024-10-24T14:38:22.283" v="6534" actId="478"/>
          <ac:spMkLst>
            <pc:docMk/>
            <pc:sldMk cId="1272136273" sldId="273"/>
            <ac:spMk id="7" creationId="{9B9F5E32-BD87-0717-4F72-864941561D7E}"/>
          </ac:spMkLst>
        </pc:spChg>
        <pc:spChg chg="add del mod">
          <ac:chgData name="yawei liu" userId="34562458abd956b0" providerId="LiveId" clId="{2EF82C24-E3D9-485C-8E23-D120188EF91B}" dt="2024-10-24T14:38:22.283" v="6534" actId="478"/>
          <ac:spMkLst>
            <pc:docMk/>
            <pc:sldMk cId="1272136273" sldId="273"/>
            <ac:spMk id="8" creationId="{58A41DF6-F693-FE16-A685-0B4552D1E9F9}"/>
          </ac:spMkLst>
        </pc:spChg>
        <pc:spChg chg="add del mod">
          <ac:chgData name="yawei liu" userId="34562458abd956b0" providerId="LiveId" clId="{2EF82C24-E3D9-485C-8E23-D120188EF91B}" dt="2024-10-24T14:38:22.283" v="6534" actId="478"/>
          <ac:spMkLst>
            <pc:docMk/>
            <pc:sldMk cId="1272136273" sldId="273"/>
            <ac:spMk id="9" creationId="{F8032B99-3295-A0B4-2988-3BD0EC1A98BA}"/>
          </ac:spMkLst>
        </pc:spChg>
        <pc:spChg chg="add del mod">
          <ac:chgData name="yawei liu" userId="34562458abd956b0" providerId="LiveId" clId="{2EF82C24-E3D9-485C-8E23-D120188EF91B}" dt="2024-10-24T14:38:22.283" v="6534" actId="478"/>
          <ac:spMkLst>
            <pc:docMk/>
            <pc:sldMk cId="1272136273" sldId="273"/>
            <ac:spMk id="11" creationId="{67B095AC-FD50-2B99-FDBA-C4627D712E92}"/>
          </ac:spMkLst>
        </pc:spChg>
        <pc:spChg chg="add del mod">
          <ac:chgData name="yawei liu" userId="34562458abd956b0" providerId="LiveId" clId="{2EF82C24-E3D9-485C-8E23-D120188EF91B}" dt="2024-10-24T14:38:22.283" v="6534" actId="478"/>
          <ac:spMkLst>
            <pc:docMk/>
            <pc:sldMk cId="1272136273" sldId="273"/>
            <ac:spMk id="12" creationId="{84C35F63-40C1-E23D-D7D4-7D073E00453F}"/>
          </ac:spMkLst>
        </pc:spChg>
        <pc:spChg chg="add del mod">
          <ac:chgData name="yawei liu" userId="34562458abd956b0" providerId="LiveId" clId="{2EF82C24-E3D9-485C-8E23-D120188EF91B}" dt="2024-10-24T14:38:22.283" v="6534" actId="478"/>
          <ac:spMkLst>
            <pc:docMk/>
            <pc:sldMk cId="1272136273" sldId="273"/>
            <ac:spMk id="13" creationId="{193BCCF1-5FC0-E801-F1CD-CCADB799B184}"/>
          </ac:spMkLst>
        </pc:spChg>
        <pc:spChg chg="add mod">
          <ac:chgData name="yawei liu" userId="34562458abd956b0" providerId="LiveId" clId="{2EF82C24-E3D9-485C-8E23-D120188EF91B}" dt="2024-10-24T14:37:54.591" v="6528" actId="1076"/>
          <ac:spMkLst>
            <pc:docMk/>
            <pc:sldMk cId="1272136273" sldId="273"/>
            <ac:spMk id="15" creationId="{9A1CEAB8-4DE5-F392-164F-5298AD3CEAC0}"/>
          </ac:spMkLst>
        </pc:spChg>
        <pc:spChg chg="add mod">
          <ac:chgData name="yawei liu" userId="34562458abd956b0" providerId="LiveId" clId="{2EF82C24-E3D9-485C-8E23-D120188EF91B}" dt="2024-10-24T14:36:42.247" v="6526"/>
          <ac:spMkLst>
            <pc:docMk/>
            <pc:sldMk cId="1272136273" sldId="273"/>
            <ac:spMk id="16" creationId="{187F8712-EF67-6DDB-81C1-294B86ECBB8C}"/>
          </ac:spMkLst>
        </pc:spChg>
        <pc:spChg chg="add mod">
          <ac:chgData name="yawei liu" userId="34562458abd956b0" providerId="LiveId" clId="{2EF82C24-E3D9-485C-8E23-D120188EF91B}" dt="2024-10-24T14:36:42.247" v="6526"/>
          <ac:spMkLst>
            <pc:docMk/>
            <pc:sldMk cId="1272136273" sldId="273"/>
            <ac:spMk id="17" creationId="{91893AA9-8904-EC13-ADD0-FD069B4AB0A3}"/>
          </ac:spMkLst>
        </pc:spChg>
        <pc:spChg chg="add mod">
          <ac:chgData name="yawei liu" userId="34562458abd956b0" providerId="LiveId" clId="{2EF82C24-E3D9-485C-8E23-D120188EF91B}" dt="2024-10-24T14:36:42.247" v="6526"/>
          <ac:spMkLst>
            <pc:docMk/>
            <pc:sldMk cId="1272136273" sldId="273"/>
            <ac:spMk id="18" creationId="{BDAB4B54-8B19-B125-8D62-08509230C21F}"/>
          </ac:spMkLst>
        </pc:spChg>
        <pc:spChg chg="add mod">
          <ac:chgData name="yawei liu" userId="34562458abd956b0" providerId="LiveId" clId="{2EF82C24-E3D9-485C-8E23-D120188EF91B}" dt="2024-10-24T14:36:42.247" v="6526"/>
          <ac:spMkLst>
            <pc:docMk/>
            <pc:sldMk cId="1272136273" sldId="273"/>
            <ac:spMk id="19" creationId="{18C7DDC8-B535-BC74-4436-EFFD1D6F3C9A}"/>
          </ac:spMkLst>
        </pc:spChg>
        <pc:spChg chg="add mod">
          <ac:chgData name="yawei liu" userId="34562458abd956b0" providerId="LiveId" clId="{2EF82C24-E3D9-485C-8E23-D120188EF91B}" dt="2024-10-24T14:36:42.247" v="6526"/>
          <ac:spMkLst>
            <pc:docMk/>
            <pc:sldMk cId="1272136273" sldId="273"/>
            <ac:spMk id="21" creationId="{BE00C0BE-5338-F44D-894B-04C630F56BCF}"/>
          </ac:spMkLst>
        </pc:spChg>
        <pc:spChg chg="add mod">
          <ac:chgData name="yawei liu" userId="34562458abd956b0" providerId="LiveId" clId="{2EF82C24-E3D9-485C-8E23-D120188EF91B}" dt="2024-10-24T14:36:42.247" v="6526"/>
          <ac:spMkLst>
            <pc:docMk/>
            <pc:sldMk cId="1272136273" sldId="273"/>
            <ac:spMk id="22" creationId="{D71E84F1-0658-26F0-DCAD-8B6682DF24EE}"/>
          </ac:spMkLst>
        </pc:spChg>
        <pc:spChg chg="add mod">
          <ac:chgData name="yawei liu" userId="34562458abd956b0" providerId="LiveId" clId="{2EF82C24-E3D9-485C-8E23-D120188EF91B}" dt="2024-10-24T14:36:42.247" v="6526"/>
          <ac:spMkLst>
            <pc:docMk/>
            <pc:sldMk cId="1272136273" sldId="273"/>
            <ac:spMk id="23" creationId="{5E8FD4BE-5050-FB92-1EC3-B59BBB5A96C6}"/>
          </ac:spMkLst>
        </pc:spChg>
        <pc:spChg chg="add mod">
          <ac:chgData name="yawei liu" userId="34562458abd956b0" providerId="LiveId" clId="{2EF82C24-E3D9-485C-8E23-D120188EF91B}" dt="2024-10-24T14:36:42.247" v="6526"/>
          <ac:spMkLst>
            <pc:docMk/>
            <pc:sldMk cId="1272136273" sldId="273"/>
            <ac:spMk id="24" creationId="{E584D764-7516-8FEF-F786-A93BB8A1F009}"/>
          </ac:spMkLst>
        </pc:spChg>
        <pc:spChg chg="add mod">
          <ac:chgData name="yawei liu" userId="34562458abd956b0" providerId="LiveId" clId="{2EF82C24-E3D9-485C-8E23-D120188EF91B}" dt="2024-10-24T14:38:23.326" v="6535"/>
          <ac:spMkLst>
            <pc:docMk/>
            <pc:sldMk cId="1272136273" sldId="273"/>
            <ac:spMk id="26" creationId="{27578676-1740-9D88-113A-68C198B90E47}"/>
          </ac:spMkLst>
        </pc:spChg>
        <pc:spChg chg="add mod">
          <ac:chgData name="yawei liu" userId="34562458abd956b0" providerId="LiveId" clId="{2EF82C24-E3D9-485C-8E23-D120188EF91B}" dt="2024-10-24T14:38:23.326" v="6535"/>
          <ac:spMkLst>
            <pc:docMk/>
            <pc:sldMk cId="1272136273" sldId="273"/>
            <ac:spMk id="27" creationId="{8BF9FA66-42C1-C36C-74B9-B657859C5D8E}"/>
          </ac:spMkLst>
        </pc:spChg>
        <pc:spChg chg="add mod">
          <ac:chgData name="yawei liu" userId="34562458abd956b0" providerId="LiveId" clId="{2EF82C24-E3D9-485C-8E23-D120188EF91B}" dt="2024-10-24T14:38:23.326" v="6535"/>
          <ac:spMkLst>
            <pc:docMk/>
            <pc:sldMk cId="1272136273" sldId="273"/>
            <ac:spMk id="28" creationId="{3D3BFCAA-FD46-9D78-7D35-D74A7D6A8F04}"/>
          </ac:spMkLst>
        </pc:spChg>
        <pc:spChg chg="add mod">
          <ac:chgData name="yawei liu" userId="34562458abd956b0" providerId="LiveId" clId="{2EF82C24-E3D9-485C-8E23-D120188EF91B}" dt="2024-10-24T14:38:23.326" v="6535"/>
          <ac:spMkLst>
            <pc:docMk/>
            <pc:sldMk cId="1272136273" sldId="273"/>
            <ac:spMk id="29" creationId="{9588CBF2-A720-0AFB-0702-52722B61BB25}"/>
          </ac:spMkLst>
        </pc:spChg>
        <pc:spChg chg="add mod">
          <ac:chgData name="yawei liu" userId="34562458abd956b0" providerId="LiveId" clId="{2EF82C24-E3D9-485C-8E23-D120188EF91B}" dt="2024-10-24T14:38:23.326" v="6535"/>
          <ac:spMkLst>
            <pc:docMk/>
            <pc:sldMk cId="1272136273" sldId="273"/>
            <ac:spMk id="30" creationId="{8076F4D1-0DCA-3168-0E2D-F43109C6324A}"/>
          </ac:spMkLst>
        </pc:spChg>
        <pc:spChg chg="add mod">
          <ac:chgData name="yawei liu" userId="34562458abd956b0" providerId="LiveId" clId="{2EF82C24-E3D9-485C-8E23-D120188EF91B}" dt="2024-10-24T14:38:23.326" v="6535"/>
          <ac:spMkLst>
            <pc:docMk/>
            <pc:sldMk cId="1272136273" sldId="273"/>
            <ac:spMk id="32" creationId="{3C822BF9-847C-178D-D7BA-7A2E0D2F8B06}"/>
          </ac:spMkLst>
        </pc:spChg>
        <pc:spChg chg="add mod">
          <ac:chgData name="yawei liu" userId="34562458abd956b0" providerId="LiveId" clId="{2EF82C24-E3D9-485C-8E23-D120188EF91B}" dt="2024-10-24T14:38:23.326" v="6535"/>
          <ac:spMkLst>
            <pc:docMk/>
            <pc:sldMk cId="1272136273" sldId="273"/>
            <ac:spMk id="33" creationId="{39836183-E1B3-C0EE-6A42-31701CE22B5D}"/>
          </ac:spMkLst>
        </pc:spChg>
        <pc:spChg chg="add mod">
          <ac:chgData name="yawei liu" userId="34562458abd956b0" providerId="LiveId" clId="{2EF82C24-E3D9-485C-8E23-D120188EF91B}" dt="2024-10-24T14:38:23.326" v="6535"/>
          <ac:spMkLst>
            <pc:docMk/>
            <pc:sldMk cId="1272136273" sldId="273"/>
            <ac:spMk id="34" creationId="{F9A4BEA8-AEE3-3F28-428D-39EB6929ED58}"/>
          </ac:spMkLst>
        </pc:spChg>
        <pc:spChg chg="add mod">
          <ac:chgData name="yawei liu" userId="34562458abd956b0" providerId="LiveId" clId="{2EF82C24-E3D9-485C-8E23-D120188EF91B}" dt="2024-10-24T14:38:23.326" v="6535"/>
          <ac:spMkLst>
            <pc:docMk/>
            <pc:sldMk cId="1272136273" sldId="273"/>
            <ac:spMk id="35" creationId="{A7F36FEB-FFEF-6510-4C4C-F8B75CE8E200}"/>
          </ac:spMkLst>
        </pc:spChg>
        <pc:spChg chg="add mod">
          <ac:chgData name="yawei liu" userId="34562458abd956b0" providerId="LiveId" clId="{2EF82C24-E3D9-485C-8E23-D120188EF91B}" dt="2024-10-24T14:39:58.591" v="6537" actId="17032"/>
          <ac:spMkLst>
            <pc:docMk/>
            <pc:sldMk cId="1272136273" sldId="273"/>
            <ac:spMk id="36" creationId="{1A078DD1-9AC8-4111-C371-A7D7F79D94BF}"/>
          </ac:spMkLst>
        </pc:spChg>
        <pc:spChg chg="add mod">
          <ac:chgData name="yawei liu" userId="34562458abd956b0" providerId="LiveId" clId="{2EF82C24-E3D9-485C-8E23-D120188EF91B}" dt="2024-10-24T14:41:32.780" v="6543" actId="571"/>
          <ac:spMkLst>
            <pc:docMk/>
            <pc:sldMk cId="1272136273" sldId="273"/>
            <ac:spMk id="37" creationId="{BAFE03C2-0074-5C4B-835B-0588F8AA792A}"/>
          </ac:spMkLst>
        </pc:spChg>
        <pc:spChg chg="add mod">
          <ac:chgData name="yawei liu" userId="34562458abd956b0" providerId="LiveId" clId="{2EF82C24-E3D9-485C-8E23-D120188EF91B}" dt="2024-10-24T14:41:47.944" v="6548" actId="1076"/>
          <ac:spMkLst>
            <pc:docMk/>
            <pc:sldMk cId="1272136273" sldId="273"/>
            <ac:spMk id="38" creationId="{E2875A18-FAE5-6188-A359-F031224EDF4F}"/>
          </ac:spMkLst>
        </pc:spChg>
        <pc:spChg chg="add mod">
          <ac:chgData name="yawei liu" userId="34562458abd956b0" providerId="LiveId" clId="{2EF82C24-E3D9-485C-8E23-D120188EF91B}" dt="2024-10-24T14:41:41.675" v="6546" actId="571"/>
          <ac:spMkLst>
            <pc:docMk/>
            <pc:sldMk cId="1272136273" sldId="273"/>
            <ac:spMk id="40" creationId="{4918F358-91E4-C0AA-FBD0-CA2688E962DF}"/>
          </ac:spMkLst>
        </pc:spChg>
        <pc:spChg chg="add mod">
          <ac:chgData name="yawei liu" userId="34562458abd956b0" providerId="LiveId" clId="{2EF82C24-E3D9-485C-8E23-D120188EF91B}" dt="2024-10-24T14:42:05.157" v="6550" actId="571"/>
          <ac:spMkLst>
            <pc:docMk/>
            <pc:sldMk cId="1272136273" sldId="273"/>
            <ac:spMk id="42" creationId="{F3DDBC59-DD41-054F-3F8F-1CD38AD89867}"/>
          </ac:spMkLst>
        </pc:spChg>
        <pc:spChg chg="add mod">
          <ac:chgData name="yawei liu" userId="34562458abd956b0" providerId="LiveId" clId="{2EF82C24-E3D9-485C-8E23-D120188EF91B}" dt="2024-10-24T14:42:20.598" v="6551" actId="571"/>
          <ac:spMkLst>
            <pc:docMk/>
            <pc:sldMk cId="1272136273" sldId="273"/>
            <ac:spMk id="43" creationId="{86585E5F-7532-1AD1-A487-B74517DE0F4A}"/>
          </ac:spMkLst>
        </pc:spChg>
        <pc:picChg chg="add del mod">
          <ac:chgData name="yawei liu" userId="34562458abd956b0" providerId="LiveId" clId="{2EF82C24-E3D9-485C-8E23-D120188EF91B}" dt="2024-10-24T14:38:13.299" v="6533" actId="478"/>
          <ac:picMkLst>
            <pc:docMk/>
            <pc:sldMk cId="1272136273" sldId="273"/>
            <ac:picMk id="4" creationId="{10E0113F-F77D-FE2A-9729-7CBAD6B32CC8}"/>
          </ac:picMkLst>
        </pc:picChg>
        <pc:picChg chg="add mod">
          <ac:chgData name="yawei liu" userId="34562458abd956b0" providerId="LiveId" clId="{2EF82C24-E3D9-485C-8E23-D120188EF91B}" dt="2024-10-24T14:36:42.247" v="6526"/>
          <ac:picMkLst>
            <pc:docMk/>
            <pc:sldMk cId="1272136273" sldId="273"/>
            <ac:picMk id="14" creationId="{B03D3C57-26D6-A9B1-B144-44BA3F2A2C64}"/>
          </ac:picMkLst>
        </pc:picChg>
        <pc:picChg chg="add mod">
          <ac:chgData name="yawei liu" userId="34562458abd956b0" providerId="LiveId" clId="{2EF82C24-E3D9-485C-8E23-D120188EF91B}" dt="2024-10-24T14:41:47.944" v="6548" actId="1076"/>
          <ac:picMkLst>
            <pc:docMk/>
            <pc:sldMk cId="1272136273" sldId="273"/>
            <ac:picMk id="25" creationId="{09786D13-F5A9-AC39-F6A7-637603A25B20}"/>
          </ac:picMkLst>
        </pc:picChg>
        <pc:picChg chg="add mod">
          <ac:chgData name="yawei liu" userId="34562458abd956b0" providerId="LiveId" clId="{2EF82C24-E3D9-485C-8E23-D120188EF91B}" dt="2024-10-24T14:41:41.675" v="6546" actId="571"/>
          <ac:picMkLst>
            <pc:docMk/>
            <pc:sldMk cId="1272136273" sldId="273"/>
            <ac:picMk id="39" creationId="{E2512715-8628-3EA3-AE54-BD5676814DAF}"/>
          </ac:picMkLst>
        </pc:picChg>
        <pc:picChg chg="add mod">
          <ac:chgData name="yawei liu" userId="34562458abd956b0" providerId="LiveId" clId="{2EF82C24-E3D9-485C-8E23-D120188EF91B}" dt="2024-10-24T14:42:05.157" v="6550" actId="571"/>
          <ac:picMkLst>
            <pc:docMk/>
            <pc:sldMk cId="1272136273" sldId="273"/>
            <ac:picMk id="41" creationId="{1EA7546C-ACB8-01EA-86C7-B9661A743868}"/>
          </ac:picMkLst>
        </pc:picChg>
        <pc:cxnChg chg="add del mod">
          <ac:chgData name="yawei liu" userId="34562458abd956b0" providerId="LiveId" clId="{2EF82C24-E3D9-485C-8E23-D120188EF91B}" dt="2024-10-24T14:38:22.283" v="6534" actId="478"/>
          <ac:cxnSpMkLst>
            <pc:docMk/>
            <pc:sldMk cId="1272136273" sldId="273"/>
            <ac:cxnSpMk id="10" creationId="{68BC1B0D-11C9-8498-AB24-D7A40F8F6DFC}"/>
          </ac:cxnSpMkLst>
        </pc:cxnChg>
        <pc:cxnChg chg="add mod">
          <ac:chgData name="yawei liu" userId="34562458abd956b0" providerId="LiveId" clId="{2EF82C24-E3D9-485C-8E23-D120188EF91B}" dt="2024-10-24T14:36:42.247" v="6526"/>
          <ac:cxnSpMkLst>
            <pc:docMk/>
            <pc:sldMk cId="1272136273" sldId="273"/>
            <ac:cxnSpMk id="20" creationId="{6EBAC45B-57DA-766A-74E0-0E22408DE511}"/>
          </ac:cxnSpMkLst>
        </pc:cxnChg>
        <pc:cxnChg chg="add mod">
          <ac:chgData name="yawei liu" userId="34562458abd956b0" providerId="LiveId" clId="{2EF82C24-E3D9-485C-8E23-D120188EF91B}" dt="2024-10-24T14:38:23.326" v="6535"/>
          <ac:cxnSpMkLst>
            <pc:docMk/>
            <pc:sldMk cId="1272136273" sldId="273"/>
            <ac:cxnSpMk id="31" creationId="{67C2E011-B759-3E2C-68E8-80418C080245}"/>
          </ac:cxnSpMkLst>
        </pc:cxnChg>
      </pc:sldChg>
      <pc:sldChg chg="addSp delSp modSp add mod">
        <pc:chgData name="yawei liu" userId="34562458abd956b0" providerId="LiveId" clId="{2EF82C24-E3D9-485C-8E23-D120188EF91B}" dt="2024-10-24T14:35:45.964" v="6523" actId="1037"/>
        <pc:sldMkLst>
          <pc:docMk/>
          <pc:sldMk cId="978761605" sldId="274"/>
        </pc:sldMkLst>
        <pc:spChg chg="add mod ord">
          <ac:chgData name="yawei liu" userId="34562458abd956b0" providerId="LiveId" clId="{2EF82C24-E3D9-485C-8E23-D120188EF91B}" dt="2024-10-24T14:35:45.964" v="6523" actId="1037"/>
          <ac:spMkLst>
            <pc:docMk/>
            <pc:sldMk cId="978761605" sldId="274"/>
            <ac:spMk id="6" creationId="{AEF6BCC6-42D3-81BD-9D7E-4BEF45F3E02D}"/>
          </ac:spMkLst>
        </pc:spChg>
        <pc:picChg chg="add del mod ord">
          <ac:chgData name="yawei liu" userId="34562458abd956b0" providerId="LiveId" clId="{2EF82C24-E3D9-485C-8E23-D120188EF91B}" dt="2024-10-24T14:33:18.303" v="6375" actId="478"/>
          <ac:picMkLst>
            <pc:docMk/>
            <pc:sldMk cId="978761605" sldId="274"/>
            <ac:picMk id="5" creationId="{69BB6E42-5AD5-718B-798D-0C5A08462C88}"/>
          </ac:picMkLst>
        </pc:picChg>
        <pc:picChg chg="add mod ord">
          <ac:chgData name="yawei liu" userId="34562458abd956b0" providerId="LiveId" clId="{2EF82C24-E3D9-485C-8E23-D120188EF91B}" dt="2024-10-24T14:35:36.529" v="6518" actId="167"/>
          <ac:picMkLst>
            <pc:docMk/>
            <pc:sldMk cId="978761605" sldId="274"/>
            <ac:picMk id="8" creationId="{D3A0A86B-2480-96A6-19B5-221044EE76EF}"/>
          </ac:picMkLst>
        </pc:picChg>
        <pc:picChg chg="del">
          <ac:chgData name="yawei liu" userId="34562458abd956b0" providerId="LiveId" clId="{2EF82C24-E3D9-485C-8E23-D120188EF91B}" dt="2024-10-24T14:28:10.776" v="6292" actId="478"/>
          <ac:picMkLst>
            <pc:docMk/>
            <pc:sldMk cId="978761605" sldId="274"/>
            <ac:picMk id="16" creationId="{80883101-DBB1-0FA4-5D09-CFF73FB63FA8}"/>
          </ac:picMkLst>
        </pc:picChg>
      </pc:sldChg>
      <pc:sldChg chg="addSp delSp modSp add mod">
        <pc:chgData name="yawei liu" userId="34562458abd956b0" providerId="LiveId" clId="{2EF82C24-E3D9-485C-8E23-D120188EF91B}" dt="2024-11-02T15:00:03.629" v="6768" actId="20577"/>
        <pc:sldMkLst>
          <pc:docMk/>
          <pc:sldMk cId="695878208" sldId="275"/>
        </pc:sldMkLst>
        <pc:spChg chg="mod">
          <ac:chgData name="yawei liu" userId="34562458abd956b0" providerId="LiveId" clId="{2EF82C24-E3D9-485C-8E23-D120188EF91B}" dt="2024-11-02T15:00:03.629" v="6768" actId="20577"/>
          <ac:spMkLst>
            <pc:docMk/>
            <pc:sldMk cId="695878208" sldId="275"/>
            <ac:spMk id="2" creationId="{75CAE2F0-1DB1-1E95-2824-BCABF76A42A9}"/>
          </ac:spMkLst>
        </pc:spChg>
        <pc:spChg chg="mod">
          <ac:chgData name="yawei liu" userId="34562458abd956b0" providerId="LiveId" clId="{2EF82C24-E3D9-485C-8E23-D120188EF91B}" dt="2024-11-02T14:49:34.710" v="6627" actId="1076"/>
          <ac:spMkLst>
            <pc:docMk/>
            <pc:sldMk cId="695878208" sldId="275"/>
            <ac:spMk id="26" creationId="{96EDAA34-3276-EAC8-3375-D72E2FD05935}"/>
          </ac:spMkLst>
        </pc:spChg>
        <pc:spChg chg="mod">
          <ac:chgData name="yawei liu" userId="34562458abd956b0" providerId="LiveId" clId="{2EF82C24-E3D9-485C-8E23-D120188EF91B}" dt="2024-11-02T14:49:43.606" v="6629" actId="14100"/>
          <ac:spMkLst>
            <pc:docMk/>
            <pc:sldMk cId="695878208" sldId="275"/>
            <ac:spMk id="27" creationId="{3427E435-CEF3-7A1A-971F-EB234B0AF61E}"/>
          </ac:spMkLst>
        </pc:spChg>
        <pc:spChg chg="mod">
          <ac:chgData name="yawei liu" userId="34562458abd956b0" providerId="LiveId" clId="{2EF82C24-E3D9-485C-8E23-D120188EF91B}" dt="2024-11-02T14:49:53.955" v="6632" actId="14100"/>
          <ac:spMkLst>
            <pc:docMk/>
            <pc:sldMk cId="695878208" sldId="275"/>
            <ac:spMk id="28" creationId="{406B5164-3878-710B-4F92-05F7A592F789}"/>
          </ac:spMkLst>
        </pc:spChg>
        <pc:spChg chg="mod">
          <ac:chgData name="yawei liu" userId="34562458abd956b0" providerId="LiveId" clId="{2EF82C24-E3D9-485C-8E23-D120188EF91B}" dt="2024-11-02T14:49:50.477" v="6631" actId="14100"/>
          <ac:spMkLst>
            <pc:docMk/>
            <pc:sldMk cId="695878208" sldId="275"/>
            <ac:spMk id="29" creationId="{80AC4CD2-CD43-4CB5-2D46-8872B761569B}"/>
          </ac:spMkLst>
        </pc:spChg>
        <pc:spChg chg="mod">
          <ac:chgData name="yawei liu" userId="34562458abd956b0" providerId="LiveId" clId="{2EF82C24-E3D9-485C-8E23-D120188EF91B}" dt="2024-11-02T14:50:40.665" v="6639" actId="20577"/>
          <ac:spMkLst>
            <pc:docMk/>
            <pc:sldMk cId="695878208" sldId="275"/>
            <ac:spMk id="30" creationId="{3FCA76C0-129B-FE96-0E1B-BC7FEA214F63}"/>
          </ac:spMkLst>
        </pc:spChg>
        <pc:spChg chg="mod">
          <ac:chgData name="yawei liu" userId="34562458abd956b0" providerId="LiveId" clId="{2EF82C24-E3D9-485C-8E23-D120188EF91B}" dt="2024-11-02T14:50:27.636" v="6636" actId="20577"/>
          <ac:spMkLst>
            <pc:docMk/>
            <pc:sldMk cId="695878208" sldId="275"/>
            <ac:spMk id="32" creationId="{9ED3D5FF-4028-927D-C510-A70C07517716}"/>
          </ac:spMkLst>
        </pc:spChg>
        <pc:spChg chg="mod">
          <ac:chgData name="yawei liu" userId="34562458abd956b0" providerId="LiveId" clId="{2EF82C24-E3D9-485C-8E23-D120188EF91B}" dt="2024-11-02T14:50:54.450" v="6643" actId="20577"/>
          <ac:spMkLst>
            <pc:docMk/>
            <pc:sldMk cId="695878208" sldId="275"/>
            <ac:spMk id="33" creationId="{63657D31-A894-3D27-FEF8-CAB32E55937B}"/>
          </ac:spMkLst>
        </pc:spChg>
        <pc:spChg chg="mod">
          <ac:chgData name="yawei liu" userId="34562458abd956b0" providerId="LiveId" clId="{2EF82C24-E3D9-485C-8E23-D120188EF91B}" dt="2024-11-02T14:51:03.394" v="6647" actId="20577"/>
          <ac:spMkLst>
            <pc:docMk/>
            <pc:sldMk cId="695878208" sldId="275"/>
            <ac:spMk id="34" creationId="{722F244B-993B-18D1-31BE-EFB5EEEF4FA4}"/>
          </ac:spMkLst>
        </pc:spChg>
        <pc:spChg chg="del">
          <ac:chgData name="yawei liu" userId="34562458abd956b0" providerId="LiveId" clId="{2EF82C24-E3D9-485C-8E23-D120188EF91B}" dt="2024-11-02T14:49:59.722" v="6633" actId="478"/>
          <ac:spMkLst>
            <pc:docMk/>
            <pc:sldMk cId="695878208" sldId="275"/>
            <ac:spMk id="35" creationId="{2E76FF90-BA26-E15C-BFAF-D4CE1B478F04}"/>
          </ac:spMkLst>
        </pc:spChg>
        <pc:spChg chg="mod">
          <ac:chgData name="yawei liu" userId="34562458abd956b0" providerId="LiveId" clId="{2EF82C24-E3D9-485C-8E23-D120188EF91B}" dt="2024-11-02T14:53:10.656" v="6678" actId="14100"/>
          <ac:spMkLst>
            <pc:docMk/>
            <pc:sldMk cId="695878208" sldId="275"/>
            <ac:spMk id="38" creationId="{224FB27D-FD8D-2397-0738-AB54AE8D1C49}"/>
          </ac:spMkLst>
        </pc:spChg>
        <pc:spChg chg="mod">
          <ac:chgData name="yawei liu" userId="34562458abd956b0" providerId="LiveId" clId="{2EF82C24-E3D9-485C-8E23-D120188EF91B}" dt="2024-11-02T14:53:14.831" v="6679" actId="1076"/>
          <ac:spMkLst>
            <pc:docMk/>
            <pc:sldMk cId="695878208" sldId="275"/>
            <ac:spMk id="43" creationId="{6E718A30-9611-A784-743C-C95D44FF7AA1}"/>
          </ac:spMkLst>
        </pc:spChg>
        <pc:picChg chg="add mod ord">
          <ac:chgData name="yawei liu" userId="34562458abd956b0" providerId="LiveId" clId="{2EF82C24-E3D9-485C-8E23-D120188EF91B}" dt="2024-11-02T14:50:06.915" v="6634" actId="167"/>
          <ac:picMkLst>
            <pc:docMk/>
            <pc:sldMk cId="695878208" sldId="275"/>
            <ac:picMk id="5" creationId="{C86C5517-8BC9-F21B-36FB-67C4424ADB8C}"/>
          </ac:picMkLst>
        </pc:picChg>
        <pc:picChg chg="del">
          <ac:chgData name="yawei liu" userId="34562458abd956b0" providerId="LiveId" clId="{2EF82C24-E3D9-485C-8E23-D120188EF91B}" dt="2024-11-02T14:48:20.909" v="6560" actId="478"/>
          <ac:picMkLst>
            <pc:docMk/>
            <pc:sldMk cId="695878208" sldId="275"/>
            <ac:picMk id="25" creationId="{231C5728-EFED-0FEC-1731-7169755B73A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4258D-D293-4E1C-A2E0-B89A5D4A0956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97D69-371E-4627-B49E-15CC236301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04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97D69-371E-4627-B49E-15CC2363016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042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443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ltGray">
          <a:xfrm>
            <a:off x="0" y="6611938"/>
            <a:ext cx="12192000" cy="2603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altLang="zh-CN" sz="2800"/>
          </a:p>
        </p:txBody>
      </p:sp>
      <p:sp>
        <p:nvSpPr>
          <p:cNvPr id="104452" name="Rectangle 4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871531" y="5301208"/>
            <a:ext cx="8737600" cy="5334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altLang="zh-CN" b="1" noProof="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defRPr>
            </a:lvl1pPr>
          </a:lstStyle>
          <a:p>
            <a:pPr lvl="0" algn="ctr">
              <a:buNone/>
            </a:pPr>
            <a:r>
              <a:rPr lang="zh-CN" altLang="en-US" noProof="0"/>
              <a:t>单击此处编辑母版副标题样式</a:t>
            </a:r>
            <a:endParaRPr lang="en-US" altLang="zh-CN" noProof="0" dirty="0"/>
          </a:p>
        </p:txBody>
      </p:sp>
      <p:sp>
        <p:nvSpPr>
          <p:cNvPr id="104464" name="Rectangle 16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0" y="2708920"/>
            <a:ext cx="12192000" cy="1728192"/>
          </a:xfrm>
          <a:gradFill rotWithShape="1">
            <a:gsLst>
              <a:gs pos="0">
                <a:schemeClr val="tx1">
                  <a:gamma/>
                  <a:shade val="46275"/>
                  <a:invGamma/>
                </a:schemeClr>
              </a:gs>
              <a:gs pos="50000">
                <a:schemeClr val="tx1"/>
              </a:gs>
              <a:gs pos="100000">
                <a:schemeClr val="tx1">
                  <a:gamma/>
                  <a:shade val="46275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altLang="ko-KR" sz="4400" noProof="0" dirty="0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ko-KR" noProof="0" dirty="0"/>
          </a:p>
        </p:txBody>
      </p:sp>
      <p:sp>
        <p:nvSpPr>
          <p:cNvPr id="2" name="AutoShape 2" descr="http://img1.imgtn.bdimg.com/it/u=3892170013,3237731476&amp;fm=23&amp;gp=0.jpg"/>
          <p:cNvSpPr>
            <a:spLocks noChangeAspect="1" noChangeArrowheads="1"/>
          </p:cNvSpPr>
          <p:nvPr/>
        </p:nvSpPr>
        <p:spPr bwMode="auto">
          <a:xfrm>
            <a:off x="84667" y="-136525"/>
            <a:ext cx="4064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99445" cy="1151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5" descr="http://img0.imgtn.bdimg.com/it/u=2718136314,1125667962&amp;fm=23&amp;gp=0.jpg"/>
          <p:cNvSpPr>
            <a:spLocks noChangeAspect="1" noChangeArrowheads="1"/>
          </p:cNvSpPr>
          <p:nvPr/>
        </p:nvSpPr>
        <p:spPr bwMode="auto">
          <a:xfrm>
            <a:off x="287867" y="15875"/>
            <a:ext cx="4064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46" y="0"/>
            <a:ext cx="7768801" cy="1151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https://gimg2.baidu.com/image_search/src=http%3A%2F%2Fszeb.sz.gov.cn%2Fimg%2F0%2F56%2F56142%2F7880960.jpg&amp;refer=http%3A%2F%2Fszeb.sz.gov.cn&amp;app=2002&amp;size=f9999,10000&amp;q=a80&amp;n=0&amp;g=0n&amp;fmt=jpeg?sec=1647186580&amp;t=77a31773e4f26ac9f0a456b52cb73092">
            <a:extLst>
              <a:ext uri="{FF2B5EF4-FFF2-40B4-BE49-F238E27FC236}">
                <a16:creationId xmlns:a16="http://schemas.microsoft.com/office/drawing/2014/main" id="{EC1F9808-F30B-4B36-87FE-86E7DB2F6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247" y="0"/>
            <a:ext cx="2023753" cy="115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818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1704" y="4406901"/>
            <a:ext cx="7894580" cy="678283"/>
          </a:xfrm>
        </p:spPr>
        <p:txBody>
          <a:bodyPr anchor="t"/>
          <a:lstStyle>
            <a:lvl1pPr algn="ctr">
              <a:defRPr sz="3200" b="1" cap="all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5640" y="2479019"/>
            <a:ext cx="8712968" cy="1238013"/>
          </a:xfrm>
        </p:spPr>
        <p:txBody>
          <a:bodyPr anchor="b"/>
          <a:lstStyle>
            <a:lvl1pPr marL="0" indent="0" algn="ctr">
              <a:buNone/>
              <a:defRPr sz="4000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96003E-9CBE-417E-818C-594BB0265E2B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437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51584" y="1152526"/>
            <a:ext cx="468052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48128" y="1152526"/>
            <a:ext cx="468052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3A62BE-F1A3-4832-A480-0DCF7FCD4C3A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052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1624" y="40323"/>
            <a:ext cx="8968144" cy="797877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6628" y="1133054"/>
            <a:ext cx="46805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16628" y="1772816"/>
            <a:ext cx="4680520" cy="460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48128" y="1133054"/>
            <a:ext cx="46805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48128" y="1772816"/>
            <a:ext cx="46805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DDB866-1B8B-4F49-BD13-1BC17261694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70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AAC057-9AE2-4D73-AE3E-68CFDCAB97B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738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32F25F-3C3B-43AB-913B-3BF7CFE7798B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273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6977" y="1078766"/>
            <a:ext cx="3803039" cy="705351"/>
          </a:xfrm>
        </p:spPr>
        <p:txBody>
          <a:bodyPr anchor="b"/>
          <a:lstStyle>
            <a:lvl1pPr algn="l">
              <a:defRPr sz="2000" b="1">
                <a:solidFill>
                  <a:schemeClr val="accent4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2559" y="1078766"/>
            <a:ext cx="5472608" cy="536984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6977" y="1784118"/>
            <a:ext cx="3803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94FEAB-533B-47D4-AF8A-802597E8EDF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E03470-A392-4484-8497-3986345B84FD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24" y="152401"/>
            <a:ext cx="8972376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+mj-lt"/>
                <a:ea typeface="隶书" panose="02010509060101010101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隶书" panose="02010509060101010101" pitchFamily="49" charset="-122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9591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23592" y="1196752"/>
            <a:ext cx="9505056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23592" y="5548464"/>
            <a:ext cx="9505056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36BD99-0FDB-45AF-BA80-73F50198A5E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C1E90B-587D-460F-9025-461C58936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624" y="152401"/>
            <a:ext cx="8972376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28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B35C23-3350-4361-84B6-EC50D5C1E3E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4616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36360" y="1124744"/>
            <a:ext cx="2664296" cy="5276056"/>
          </a:xfrm>
        </p:spPr>
        <p:txBody>
          <a:bodyPr vert="eaVert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51584" y="1124744"/>
            <a:ext cx="6912768" cy="527605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98190D-E15E-4C24-9209-08623926CC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B85B83-27D4-4D28-BC2E-41693E0AAB59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24" y="152401"/>
            <a:ext cx="8972376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+mj-lt"/>
                <a:ea typeface="隶书" panose="02010509060101010101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隶书" panose="02010509060101010101" pitchFamily="49" charset="-122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60312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608" y="152401"/>
            <a:ext cx="9217024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2351584" y="1152526"/>
            <a:ext cx="9649072" cy="5248275"/>
          </a:xfrm>
        </p:spPr>
        <p:txBody>
          <a:bodyPr/>
          <a:lstStyle/>
          <a:p>
            <a:pPr lvl="0"/>
            <a:r>
              <a:rPr lang="zh-CN" altLang="en-US" noProof="0"/>
              <a:t>单击图标添加 </a:t>
            </a:r>
            <a:r>
              <a:rPr lang="en-US" altLang="zh-CN" noProof="0"/>
              <a:t>SmartArt </a:t>
            </a:r>
            <a:r>
              <a:rPr lang="zh-CN" altLang="en-US" noProof="0"/>
              <a:t>图形</a:t>
            </a:r>
            <a:endParaRPr lang="en-US" noProof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9BF38E-B4EC-4400-B0DC-6A890A0D345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1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 anchor="ctr"/>
          <a:lstStyle>
            <a:lvl1pPr>
              <a:defRPr/>
            </a:lvl1pPr>
          </a:lstStyle>
          <a:p>
            <a:fld id="{83A24BC7-8527-466E-A502-793FCCD2A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386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600" y="152401"/>
            <a:ext cx="9361040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351584" y="1152526"/>
            <a:ext cx="9649072" cy="5248275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  <a:endParaRPr lang="en-US" noProof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C0912D-3087-4E8D-B9FD-61C70686D5ED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2601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52400"/>
            <a:ext cx="11277600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可靠数据传输</a:t>
            </a:r>
            <a:endParaRPr lang="en-US" altLang="zh-CN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C66B4-4AB3-41DF-A79D-842F40D8B145}" type="slidenum">
              <a:rPr lang="zh-CN" altLang="en-US"/>
              <a:pPr>
                <a:defRPr/>
              </a:pPr>
              <a:t>‹#›</a:t>
            </a:fld>
            <a:endParaRPr lang="en-US" altLang="zh-CN" sz="1800" b="1"/>
          </a:p>
        </p:txBody>
      </p:sp>
    </p:spTree>
    <p:extLst>
      <p:ext uri="{BB962C8B-B14F-4D97-AF65-F5344CB8AC3E}">
        <p14:creationId xmlns:p14="http://schemas.microsoft.com/office/powerpoint/2010/main" val="2606156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A0E20C-F6B3-424F-A885-7A33AAA2279B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7210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1704" y="4406901"/>
            <a:ext cx="7894580" cy="678283"/>
          </a:xfrm>
        </p:spPr>
        <p:txBody>
          <a:bodyPr anchor="t"/>
          <a:lstStyle>
            <a:lvl1pPr algn="ctr">
              <a:defRPr sz="3200" b="1" cap="all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5640" y="2479019"/>
            <a:ext cx="8712968" cy="1238013"/>
          </a:xfrm>
        </p:spPr>
        <p:txBody>
          <a:bodyPr anchor="b"/>
          <a:lstStyle>
            <a:lvl1pPr marL="0" indent="0" algn="ctr">
              <a:buNone/>
              <a:defRPr sz="4000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96003E-9CBE-417E-818C-594BB0265E2B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9791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51584" y="1152526"/>
            <a:ext cx="468052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48128" y="1152526"/>
            <a:ext cx="468052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3A62BE-F1A3-4832-A480-0DCF7FCD4C3A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1873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1624" y="40323"/>
            <a:ext cx="8968144" cy="797877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6628" y="1133054"/>
            <a:ext cx="46805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16628" y="1772816"/>
            <a:ext cx="4680520" cy="460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48128" y="1133054"/>
            <a:ext cx="46805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48128" y="1772816"/>
            <a:ext cx="46805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DDB866-1B8B-4F49-BD13-1BC17261694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3529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AAC057-9AE2-4D73-AE3E-68CFDCAB97B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360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32F25F-3C3B-43AB-913B-3BF7CFE7798B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6710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6977" y="1078766"/>
            <a:ext cx="3803039" cy="705351"/>
          </a:xfrm>
        </p:spPr>
        <p:txBody>
          <a:bodyPr anchor="b"/>
          <a:lstStyle>
            <a:lvl1pPr algn="l">
              <a:defRPr sz="2000" b="1">
                <a:solidFill>
                  <a:schemeClr val="accent4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2559" y="1078766"/>
            <a:ext cx="5472608" cy="536984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6977" y="1784118"/>
            <a:ext cx="3803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94FEAB-533B-47D4-AF8A-802597E8EDF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E03470-A392-4484-8497-3986345B84FD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24" y="152401"/>
            <a:ext cx="8972376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+mj-lt"/>
                <a:ea typeface="隶书" panose="02010509060101010101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隶书" panose="02010509060101010101" pitchFamily="49" charset="-122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46944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23592" y="1196752"/>
            <a:ext cx="9505056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23592" y="5548464"/>
            <a:ext cx="9505056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36BD99-0FDB-45AF-BA80-73F50198A5E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C1E90B-587D-460F-9025-461C58936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624" y="152401"/>
            <a:ext cx="8972376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86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A24BC7-8527-466E-A502-793FCCD2A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512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B35C23-3350-4361-84B6-EC50D5C1E3E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422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36360" y="1124744"/>
            <a:ext cx="2664296" cy="5276056"/>
          </a:xfrm>
        </p:spPr>
        <p:txBody>
          <a:bodyPr vert="eaVert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51584" y="1124744"/>
            <a:ext cx="6912768" cy="527605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98190D-E15E-4C24-9209-08623926CC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B85B83-27D4-4D28-BC2E-41693E0AAB59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24" y="152401"/>
            <a:ext cx="8972376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+mj-lt"/>
                <a:ea typeface="隶书" panose="02010509060101010101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隶书" panose="02010509060101010101" pitchFamily="49" charset="-122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53425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608" y="152401"/>
            <a:ext cx="9217024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2351584" y="1152526"/>
            <a:ext cx="9649072" cy="5248275"/>
          </a:xfrm>
        </p:spPr>
        <p:txBody>
          <a:bodyPr/>
          <a:lstStyle/>
          <a:p>
            <a:pPr lvl="0"/>
            <a:r>
              <a:rPr lang="zh-CN" altLang="en-US" noProof="0"/>
              <a:t>单击图标添加 </a:t>
            </a:r>
            <a:r>
              <a:rPr lang="en-US" altLang="zh-CN" noProof="0"/>
              <a:t>SmartArt </a:t>
            </a:r>
            <a:r>
              <a:rPr lang="zh-CN" altLang="en-US" noProof="0"/>
              <a:t>图形</a:t>
            </a:r>
            <a:endParaRPr lang="en-US" noProof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9BF38E-B4EC-4400-B0DC-6A890A0D345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8662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600" y="152401"/>
            <a:ext cx="9361040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351584" y="1152526"/>
            <a:ext cx="9649072" cy="5248275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  <a:endParaRPr lang="en-US" noProof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C0912D-3087-4E8D-B9FD-61C70686D5ED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1691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443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ltGray">
          <a:xfrm>
            <a:off x="0" y="6611938"/>
            <a:ext cx="12192000" cy="2603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altLang="zh-CN" sz="2800"/>
          </a:p>
        </p:txBody>
      </p:sp>
      <p:sp>
        <p:nvSpPr>
          <p:cNvPr id="104452" name="Rectangle 4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1871531" y="5301208"/>
            <a:ext cx="8737600" cy="5334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None/>
              <a:defRPr lang="en-US" altLang="zh-CN" b="1" noProof="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defRPr>
            </a:lvl1pPr>
          </a:lstStyle>
          <a:p>
            <a:pPr marL="342900" lvl="0" indent="-342900" algn="ctr"/>
            <a:r>
              <a:rPr lang="en-US" altLang="zh-CN" noProof="0" dirty="0"/>
              <a:t>Click to edit Master subtitle style</a:t>
            </a:r>
          </a:p>
        </p:txBody>
      </p:sp>
      <p:sp>
        <p:nvSpPr>
          <p:cNvPr id="104464" name="Rectangle 16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0" y="2708920"/>
            <a:ext cx="12192000" cy="1728192"/>
          </a:xfrm>
          <a:gradFill rotWithShape="1">
            <a:gsLst>
              <a:gs pos="0">
                <a:schemeClr val="tx1">
                  <a:gamma/>
                  <a:shade val="46275"/>
                  <a:invGamma/>
                </a:schemeClr>
              </a:gs>
              <a:gs pos="50000">
                <a:schemeClr val="tx1"/>
              </a:gs>
              <a:gs pos="100000">
                <a:schemeClr val="tx1">
                  <a:gamma/>
                  <a:shade val="46275"/>
                  <a:invGamma/>
                </a:schemeClr>
              </a:gs>
            </a:gsLst>
            <a:lin ang="0" scaled="1"/>
          </a:gradFill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ko-KR" noProof="0" dirty="0"/>
          </a:p>
        </p:txBody>
      </p:sp>
      <p:sp>
        <p:nvSpPr>
          <p:cNvPr id="2" name="AutoShape 2" descr="http://img1.imgtn.bdimg.com/it/u=3892170013,3237731476&amp;fm=23&amp;gp=0.jpg"/>
          <p:cNvSpPr>
            <a:spLocks noChangeAspect="1" noChangeArrowheads="1"/>
          </p:cNvSpPr>
          <p:nvPr userDrawn="1"/>
        </p:nvSpPr>
        <p:spPr bwMode="auto">
          <a:xfrm>
            <a:off x="84667" y="-136525"/>
            <a:ext cx="4064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99445" cy="1151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5" descr="http://img0.imgtn.bdimg.com/it/u=2718136314,1125667962&amp;fm=23&amp;gp=0.jpg"/>
          <p:cNvSpPr>
            <a:spLocks noChangeAspect="1" noChangeArrowheads="1"/>
          </p:cNvSpPr>
          <p:nvPr userDrawn="1"/>
        </p:nvSpPr>
        <p:spPr bwMode="auto">
          <a:xfrm>
            <a:off x="287867" y="15875"/>
            <a:ext cx="4064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/>
          </a:p>
        </p:txBody>
      </p:sp>
      <p:pic>
        <p:nvPicPr>
          <p:cNvPr id="1035" name="Picture 1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46" y="0"/>
            <a:ext cx="7768801" cy="1151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https://gimg2.baidu.com/image_search/src=http%3A%2F%2Fszeb.sz.gov.cn%2Fimg%2F0%2F56%2F56142%2F7880960.jpg&amp;refer=http%3A%2F%2Fszeb.sz.gov.cn&amp;app=2002&amp;size=f9999,10000&amp;q=a80&amp;n=0&amp;g=0n&amp;fmt=jpeg?sec=1647186580&amp;t=77a31773e4f26ac9f0a456b52cb73092">
            <a:extLst>
              <a:ext uri="{FF2B5EF4-FFF2-40B4-BE49-F238E27FC236}">
                <a16:creationId xmlns:a16="http://schemas.microsoft.com/office/drawing/2014/main" id="{C81FD3D4-6158-4841-8FB8-24A5835063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247" y="0"/>
            <a:ext cx="2023753" cy="115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35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9882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5195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1615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2067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81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52526"/>
            <a:ext cx="53848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52526"/>
            <a:ext cx="53848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A24BC7-8527-466E-A502-793FCCD2A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08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165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7149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892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A24BC7-8527-466E-A502-793FCCD2A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699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AE8161-FE42-4471-A70B-300C37D0711A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A24BC7-8527-466E-A502-793FCCD2A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869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A24BC7-8527-466E-A502-793FCCD2A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17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28600"/>
            <a:ext cx="103632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600200"/>
            <a:ext cx="5080000" cy="464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4400" y="1600200"/>
            <a:ext cx="5080000" cy="464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290301" y="6599239"/>
            <a:ext cx="901700" cy="276225"/>
          </a:xfrm>
        </p:spPr>
        <p:txBody>
          <a:bodyPr/>
          <a:lstStyle>
            <a:lvl1pPr>
              <a:defRPr/>
            </a:lvl1pPr>
          </a:lstStyle>
          <a:p>
            <a:fld id="{83A24BC7-8527-466E-A502-793FCCD2A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958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A0E20C-F6B3-424F-A885-7A33AAA2279B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6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image" Target="../media/image9.jp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10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image" Target="../media/image9.jp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23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ChangeArrowheads="1"/>
          </p:cNvSpPr>
          <p:nvPr/>
        </p:nvSpPr>
        <p:spPr bwMode="ltGray">
          <a:xfrm>
            <a:off x="0" y="1"/>
            <a:ext cx="12192000" cy="836613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</a:schemeClr>
              </a:gs>
              <a:gs pos="50000">
                <a:schemeClr val="tx1"/>
              </a:gs>
              <a:gs pos="100000">
                <a:schemeClr val="tx1">
                  <a:gamma/>
                  <a:shade val="46275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52526"/>
            <a:ext cx="109728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zh-CN" dirty="0"/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white">
          <a:xfrm>
            <a:off x="406400" y="152401"/>
            <a:ext cx="112776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9" name="Text Box 7"/>
          <p:cNvSpPr txBox="1">
            <a:spLocks noChangeArrowheads="1"/>
          </p:cNvSpPr>
          <p:nvPr/>
        </p:nvSpPr>
        <p:spPr bwMode="gray">
          <a:xfrm>
            <a:off x="0" y="838201"/>
            <a:ext cx="12192000" cy="2444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altLang="zh-CN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432" name="Rectangle 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19051" y="838200"/>
            <a:ext cx="12172949" cy="228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CAE8161-FE42-4471-A70B-300C37D0711A}" type="datetimeFigureOut">
              <a:rPr lang="zh-CN" altLang="en-US" smtClean="0"/>
              <a:t>2024/11/2</a:t>
            </a:fld>
            <a:endParaRPr lang="zh-CN" altLang="en-US"/>
          </a:p>
        </p:txBody>
      </p:sp>
      <p:sp>
        <p:nvSpPr>
          <p:cNvPr id="1034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16480" y="6477953"/>
            <a:ext cx="1056117" cy="38004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3A24BC7-8527-466E-A502-793FCCD2AE3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29083" y="6477952"/>
            <a:ext cx="82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计算机网络              主讲人：刘亚维</a:t>
            </a:r>
          </a:p>
        </p:txBody>
      </p:sp>
      <p:pic>
        <p:nvPicPr>
          <p:cNvPr id="10" name="图片 9" descr="http://cas.hit.edu.cn/images/login/log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0" y="6463496"/>
            <a:ext cx="2133223" cy="39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pic.baike.soso.com/p/20110221/bki-20110221142131-1020344158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597" y="6453335"/>
            <a:ext cx="719403" cy="40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接连接符 12"/>
          <p:cNvCxnSpPr/>
          <p:nvPr/>
        </p:nvCxnSpPr>
        <p:spPr bwMode="auto">
          <a:xfrm>
            <a:off x="0" y="6453336"/>
            <a:ext cx="12192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04122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charset="0"/>
          <a:ea typeface="宋体" charset="0"/>
          <a:cs typeface="宋体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charset="0"/>
          <a:ea typeface="宋体" charset="0"/>
          <a:cs typeface="宋体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charset="0"/>
          <a:ea typeface="宋体" charset="0"/>
          <a:cs typeface="宋体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charset="0"/>
          <a:ea typeface="宋体" charset="0"/>
          <a:cs typeface="宋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charset="0"/>
          <a:ea typeface="宋体" charset="0"/>
          <a:cs typeface="宋体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charset="0"/>
          <a:ea typeface="宋体" charset="0"/>
          <a:cs typeface="宋体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charset="0"/>
          <a:ea typeface="宋体" charset="0"/>
          <a:cs typeface="宋体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charset="0"/>
          <a:ea typeface="宋体" charset="0"/>
          <a:cs typeface="宋体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ChangeArrowheads="1"/>
          </p:cNvSpPr>
          <p:nvPr/>
        </p:nvSpPr>
        <p:spPr bwMode="ltGray">
          <a:xfrm>
            <a:off x="2177768" y="1"/>
            <a:ext cx="10014231" cy="836613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</a:schemeClr>
              </a:gs>
              <a:gs pos="50000">
                <a:schemeClr val="tx1"/>
              </a:gs>
              <a:gs pos="100000">
                <a:schemeClr val="tx1">
                  <a:gamma/>
                  <a:shade val="46275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23592" y="1124744"/>
            <a:ext cx="9505056" cy="546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zh-CN" dirty="0"/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white">
          <a:xfrm>
            <a:off x="2711624" y="152401"/>
            <a:ext cx="8972376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1029" name="Text Box 7"/>
          <p:cNvSpPr txBox="1">
            <a:spLocks noChangeArrowheads="1"/>
          </p:cNvSpPr>
          <p:nvPr/>
        </p:nvSpPr>
        <p:spPr bwMode="gray">
          <a:xfrm>
            <a:off x="2177768" y="837312"/>
            <a:ext cx="10014231" cy="169277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034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640616" y="6590238"/>
            <a:ext cx="549102" cy="26776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4916133-F6FA-4ED1-B30A-BE9CEA93D544}" type="slidenum">
              <a:rPr lang="en-US" altLang="zh-CN" smtClean="0">
                <a:solidFill>
                  <a:srgbClr val="163794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163794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58C93E1-CB05-4248-B2D9-8CC2A3243996}"/>
              </a:ext>
            </a:extLst>
          </p:cNvPr>
          <p:cNvSpPr/>
          <p:nvPr/>
        </p:nvSpPr>
        <p:spPr>
          <a:xfrm>
            <a:off x="0" y="982062"/>
            <a:ext cx="2184400" cy="5875937"/>
          </a:xfrm>
          <a:prstGeom prst="rect">
            <a:avLst/>
          </a:prstGeom>
          <a:blipFill dpi="0" rotWithShape="1">
            <a:blip r:embed="rId1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Marker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8766983-6645-4FDA-8A75-C8590E1E0437}"/>
              </a:ext>
            </a:extLst>
          </p:cNvPr>
          <p:cNvCxnSpPr/>
          <p:nvPr/>
        </p:nvCxnSpPr>
        <p:spPr>
          <a:xfrm flipH="1">
            <a:off x="0" y="998538"/>
            <a:ext cx="21844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>
            <a:extLst>
              <a:ext uri="{FF2B5EF4-FFF2-40B4-BE49-F238E27FC236}">
                <a16:creationId xmlns:a16="http://schemas.microsoft.com/office/drawing/2014/main" id="{FF3117B8-8050-409F-9406-2BCEC164D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85" y="8685"/>
            <a:ext cx="1786235" cy="100633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A1C4CE87-76F2-49FE-97CD-7F291F477FCA}"/>
              </a:ext>
            </a:extLst>
          </p:cNvPr>
          <p:cNvSpPr txBox="1"/>
          <p:nvPr/>
        </p:nvSpPr>
        <p:spPr>
          <a:xfrm>
            <a:off x="1784350" y="-1262"/>
            <a:ext cx="400050" cy="1015663"/>
          </a:xfrm>
          <a:prstGeom prst="rect">
            <a:avLst/>
          </a:prstGeom>
          <a:solidFill>
            <a:srgbClr val="EAEAEA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计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算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机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网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络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4F8BD64-4448-4B45-9721-3D68A1222BA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39"/>
          <a:stretch/>
        </p:blipFill>
        <p:spPr>
          <a:xfrm>
            <a:off x="-6631" y="4869092"/>
            <a:ext cx="2184400" cy="1956373"/>
          </a:xfrm>
          <a:prstGeom prst="rect">
            <a:avLst/>
          </a:prstGeom>
          <a:noFill/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64740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charset="0"/>
          <a:ea typeface="宋体" charset="0"/>
          <a:cs typeface="宋体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charset="0"/>
          <a:ea typeface="宋体" charset="0"/>
          <a:cs typeface="宋体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charset="0"/>
          <a:ea typeface="宋体" charset="0"/>
          <a:cs typeface="宋体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charset="0"/>
          <a:ea typeface="宋体" charset="0"/>
          <a:cs typeface="宋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charset="0"/>
          <a:ea typeface="宋体" charset="0"/>
          <a:cs typeface="宋体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charset="0"/>
          <a:ea typeface="宋体" charset="0"/>
          <a:cs typeface="宋体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charset="0"/>
          <a:ea typeface="宋体" charset="0"/>
          <a:cs typeface="宋体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charset="0"/>
          <a:ea typeface="宋体" charset="0"/>
          <a:cs typeface="宋体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ChangeArrowheads="1"/>
          </p:cNvSpPr>
          <p:nvPr/>
        </p:nvSpPr>
        <p:spPr bwMode="ltGray">
          <a:xfrm>
            <a:off x="2177768" y="1"/>
            <a:ext cx="10014231" cy="836613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</a:schemeClr>
              </a:gs>
              <a:gs pos="50000">
                <a:schemeClr val="tx1"/>
              </a:gs>
              <a:gs pos="100000">
                <a:schemeClr val="tx1">
                  <a:gamma/>
                  <a:shade val="46275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23592" y="1124744"/>
            <a:ext cx="9505056" cy="546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zh-CN" dirty="0"/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white">
          <a:xfrm>
            <a:off x="2711624" y="152401"/>
            <a:ext cx="8972376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1029" name="Text Box 7"/>
          <p:cNvSpPr txBox="1">
            <a:spLocks noChangeArrowheads="1"/>
          </p:cNvSpPr>
          <p:nvPr/>
        </p:nvSpPr>
        <p:spPr bwMode="gray">
          <a:xfrm>
            <a:off x="2177768" y="837312"/>
            <a:ext cx="10014231" cy="169277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4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640616" y="6590238"/>
            <a:ext cx="549102" cy="26776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4916133-F6FA-4ED1-B30A-BE9CEA93D544}" type="slidenum">
              <a:rPr lang="en-US" altLang="zh-CN" smtClean="0">
                <a:solidFill>
                  <a:srgbClr val="163794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163794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58C93E1-CB05-4248-B2D9-8CC2A3243996}"/>
              </a:ext>
            </a:extLst>
          </p:cNvPr>
          <p:cNvSpPr/>
          <p:nvPr/>
        </p:nvSpPr>
        <p:spPr>
          <a:xfrm>
            <a:off x="0" y="982062"/>
            <a:ext cx="2184400" cy="5875937"/>
          </a:xfrm>
          <a:prstGeom prst="rect">
            <a:avLst/>
          </a:prstGeom>
          <a:blipFill dpi="0" rotWithShape="1">
            <a:blip r:embed="rId1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Marker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8766983-6645-4FDA-8A75-C8590E1E0437}"/>
              </a:ext>
            </a:extLst>
          </p:cNvPr>
          <p:cNvCxnSpPr/>
          <p:nvPr/>
        </p:nvCxnSpPr>
        <p:spPr>
          <a:xfrm flipH="1">
            <a:off x="0" y="998538"/>
            <a:ext cx="21844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>
            <a:extLst>
              <a:ext uri="{FF2B5EF4-FFF2-40B4-BE49-F238E27FC236}">
                <a16:creationId xmlns:a16="http://schemas.microsoft.com/office/drawing/2014/main" id="{FF3117B8-8050-409F-9406-2BCEC164D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85" y="8685"/>
            <a:ext cx="1786235" cy="100633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A1C4CE87-76F2-49FE-97CD-7F291F477FCA}"/>
              </a:ext>
            </a:extLst>
          </p:cNvPr>
          <p:cNvSpPr txBox="1"/>
          <p:nvPr/>
        </p:nvSpPr>
        <p:spPr>
          <a:xfrm>
            <a:off x="1784350" y="-1262"/>
            <a:ext cx="400050" cy="1015663"/>
          </a:xfrm>
          <a:prstGeom prst="rect">
            <a:avLst/>
          </a:prstGeom>
          <a:solidFill>
            <a:srgbClr val="EAEAEA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计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络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4F8BD64-4448-4B45-9721-3D68A1222BA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39"/>
          <a:stretch/>
        </p:blipFill>
        <p:spPr>
          <a:xfrm>
            <a:off x="-6631" y="4869092"/>
            <a:ext cx="2184400" cy="1956373"/>
          </a:xfrm>
          <a:prstGeom prst="rect">
            <a:avLst/>
          </a:prstGeom>
          <a:noFill/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29389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charset="0"/>
          <a:ea typeface="宋体" charset="0"/>
          <a:cs typeface="宋体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charset="0"/>
          <a:ea typeface="宋体" charset="0"/>
          <a:cs typeface="宋体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charset="0"/>
          <a:ea typeface="宋体" charset="0"/>
          <a:cs typeface="宋体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charset="0"/>
          <a:ea typeface="宋体" charset="0"/>
          <a:cs typeface="宋体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charset="0"/>
          <a:ea typeface="宋体" charset="0"/>
          <a:cs typeface="宋体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charset="0"/>
          <a:ea typeface="宋体" charset="0"/>
          <a:cs typeface="宋体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charset="0"/>
          <a:ea typeface="宋体" charset="0"/>
          <a:cs typeface="宋体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charset="0"/>
          <a:ea typeface="宋体" charset="0"/>
          <a:cs typeface="宋体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370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27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5FB9CEB-F177-93C9-C78C-D66D0AEFB0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刘亚维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F5B1CCF-7EFB-2C5F-DB66-81D0A7D00F49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zh-CN" altLang="en-US" dirty="0"/>
              <a:t>计算机网络实验</a:t>
            </a:r>
          </a:p>
        </p:txBody>
      </p:sp>
    </p:spTree>
    <p:extLst>
      <p:ext uri="{BB962C8B-B14F-4D97-AF65-F5344CB8AC3E}">
        <p14:creationId xmlns:p14="http://schemas.microsoft.com/office/powerpoint/2010/main" val="1472692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屏幕上有字&#10;&#10;描述已自动生成">
            <a:extLst>
              <a:ext uri="{FF2B5EF4-FFF2-40B4-BE49-F238E27FC236}">
                <a16:creationId xmlns:a16="http://schemas.microsoft.com/office/drawing/2014/main" id="{80883101-DBB1-0FA4-5D09-CFF73FB63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421" y="3726289"/>
            <a:ext cx="6618207" cy="262299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735F46B-6092-1FE1-2697-33EEE9FD1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实验内容及验收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D6E7EB-F518-B7C4-8366-AF7C6C59F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 </a:t>
            </a:r>
            <a:r>
              <a:rPr lang="en-US" altLang="zh-CN" sz="2400" dirty="0"/>
              <a:t>(4) </a:t>
            </a:r>
            <a:r>
              <a:rPr lang="zh-CN" altLang="en-US" sz="2400" dirty="0"/>
              <a:t>改进实验内容</a:t>
            </a:r>
            <a:r>
              <a:rPr lang="en-US" altLang="zh-CN" sz="2400" dirty="0"/>
              <a:t>3(</a:t>
            </a:r>
            <a:r>
              <a:rPr lang="zh-CN" altLang="en-US" sz="2400" dirty="0"/>
              <a:t>可组队完成</a:t>
            </a:r>
            <a:r>
              <a:rPr lang="en-US" altLang="zh-CN" sz="2400" dirty="0"/>
              <a:t>)</a:t>
            </a:r>
          </a:p>
          <a:p>
            <a:pPr lvl="1"/>
            <a:r>
              <a:rPr lang="zh-CN" altLang="en-US" sz="2000" dirty="0"/>
              <a:t>扩展实验的网络规模，由原始方案中</a:t>
            </a:r>
            <a:r>
              <a:rPr lang="en-US" altLang="zh-CN" sz="2000" dirty="0"/>
              <a:t>3</a:t>
            </a:r>
            <a:r>
              <a:rPr lang="zh-CN" altLang="en-US" sz="2000" dirty="0"/>
              <a:t>台主机增加到</a:t>
            </a:r>
            <a:r>
              <a:rPr lang="zh-CN" altLang="en-US" sz="2000" dirty="0">
                <a:solidFill>
                  <a:srgbClr val="FF0000"/>
                </a:solidFill>
              </a:rPr>
              <a:t>不少于</a:t>
            </a:r>
            <a:r>
              <a:rPr lang="en-US" altLang="zh-CN" sz="2000" dirty="0">
                <a:solidFill>
                  <a:srgbClr val="FF0000"/>
                </a:solidFill>
              </a:rPr>
              <a:t>5</a:t>
            </a:r>
            <a:r>
              <a:rPr lang="zh-CN" altLang="en-US" sz="2000" dirty="0">
                <a:solidFill>
                  <a:srgbClr val="FF0000"/>
                </a:solidFill>
              </a:rPr>
              <a:t>台</a:t>
            </a:r>
            <a:r>
              <a:rPr lang="zh-CN" altLang="en-US" sz="2000" dirty="0"/>
              <a:t>主机，共同完成</a:t>
            </a:r>
            <a:r>
              <a:rPr lang="en-US" altLang="zh-CN" sz="2000" dirty="0"/>
              <a:t>IP</a:t>
            </a:r>
            <a:r>
              <a:rPr lang="zh-CN" altLang="en-US" sz="2000" dirty="0"/>
              <a:t>数据报转发及收发过程</a:t>
            </a:r>
            <a:endParaRPr lang="en-US" altLang="zh-CN" sz="2000" dirty="0"/>
          </a:p>
          <a:p>
            <a:pPr lvl="1"/>
            <a:r>
              <a:rPr lang="zh-CN" altLang="en-US" sz="2000" dirty="0"/>
              <a:t>要求采用</a:t>
            </a:r>
            <a:r>
              <a:rPr lang="zh-CN" altLang="en-US" sz="2000" dirty="0">
                <a:solidFill>
                  <a:srgbClr val="FF0000"/>
                </a:solidFill>
              </a:rPr>
              <a:t>转发表（图中仅供参考）</a:t>
            </a:r>
            <a:r>
              <a:rPr lang="zh-CN" altLang="en-US" sz="2000" dirty="0"/>
              <a:t>改进示例程序，增加程序通用性。</a:t>
            </a:r>
            <a:endParaRPr lang="en-US" altLang="zh-CN" sz="2000" dirty="0"/>
          </a:p>
          <a:p>
            <a:pPr lvl="2"/>
            <a:r>
              <a:rPr lang="zh-CN" altLang="en-US" sz="1800" dirty="0"/>
              <a:t>注：转发表中的</a:t>
            </a:r>
            <a:r>
              <a:rPr lang="zh-CN" altLang="en-US" sz="1800" dirty="0">
                <a:solidFill>
                  <a:srgbClr val="FF0000"/>
                </a:solidFill>
              </a:rPr>
              <a:t>下一跳</a:t>
            </a:r>
            <a:r>
              <a:rPr lang="en-US" altLang="zh-CN" sz="1800" dirty="0">
                <a:solidFill>
                  <a:srgbClr val="FF0000"/>
                </a:solidFill>
              </a:rPr>
              <a:t>MAC</a:t>
            </a:r>
            <a:r>
              <a:rPr lang="zh-CN" altLang="en-US" sz="1800" dirty="0"/>
              <a:t>，可由</a:t>
            </a:r>
            <a:r>
              <a:rPr lang="zh-CN" altLang="en-US" sz="1800" dirty="0">
                <a:solidFill>
                  <a:srgbClr val="FF0000"/>
                </a:solidFill>
              </a:rPr>
              <a:t>下一跳</a:t>
            </a:r>
            <a:r>
              <a:rPr lang="en-US" altLang="zh-CN" sz="1800" dirty="0">
                <a:solidFill>
                  <a:srgbClr val="FF0000"/>
                </a:solidFill>
              </a:rPr>
              <a:t>IP</a:t>
            </a:r>
            <a:r>
              <a:rPr lang="zh-CN" altLang="en-US" sz="1800" dirty="0"/>
              <a:t>，利用</a:t>
            </a:r>
            <a:r>
              <a:rPr lang="en-US" altLang="zh-CN" sz="1800" dirty="0">
                <a:solidFill>
                  <a:srgbClr val="FF0000"/>
                </a:solidFill>
              </a:rPr>
              <a:t>ARP</a:t>
            </a:r>
            <a:r>
              <a:rPr lang="zh-CN" altLang="en-US" sz="1800" dirty="0"/>
              <a:t>协议获得（建议编程实现，但不要求）</a:t>
            </a:r>
          </a:p>
          <a:p>
            <a:r>
              <a:rPr lang="zh-CN" altLang="en-US" sz="2400" dirty="0"/>
              <a:t>验收：</a:t>
            </a:r>
          </a:p>
          <a:p>
            <a:pPr lvl="1"/>
            <a:r>
              <a:rPr lang="zh-CN" altLang="en-US" sz="2000" dirty="0"/>
              <a:t>每个主机启用一个终端</a:t>
            </a:r>
          </a:p>
          <a:p>
            <a:pPr lvl="1"/>
            <a:r>
              <a:rPr lang="zh-CN" altLang="en-US" sz="2000" dirty="0"/>
              <a:t>控制台输出清晰</a:t>
            </a:r>
            <a:endParaRPr lang="en-US" altLang="zh-CN" sz="2000" dirty="0"/>
          </a:p>
          <a:p>
            <a:pPr lvl="2"/>
            <a:r>
              <a:rPr lang="zh-CN" altLang="en-US" sz="1800" dirty="0"/>
              <a:t>展示收到</a:t>
            </a:r>
            <a:r>
              <a:rPr lang="en-US" altLang="zh-CN" sz="1800" dirty="0"/>
              <a:t>IP</a:t>
            </a:r>
            <a:r>
              <a:rPr lang="zh-CN" altLang="en-US" sz="1800" dirty="0"/>
              <a:t>数据报的时间、</a:t>
            </a:r>
            <a:br>
              <a:rPr lang="en-US" altLang="zh-CN" sz="1800" dirty="0"/>
            </a:br>
            <a:r>
              <a:rPr lang="zh-CN" altLang="en-US" sz="1800" dirty="0"/>
              <a:t>源</a:t>
            </a:r>
            <a:r>
              <a:rPr lang="en-US" altLang="zh-CN" sz="1800" dirty="0"/>
              <a:t>MAC</a:t>
            </a:r>
            <a:r>
              <a:rPr lang="zh-CN" altLang="en-US" sz="1800" dirty="0"/>
              <a:t>地址、目的</a:t>
            </a:r>
            <a:r>
              <a:rPr lang="en-US" altLang="zh-CN" sz="1800" dirty="0"/>
              <a:t>MAC</a:t>
            </a:r>
            <a:br>
              <a:rPr lang="en-US" altLang="zh-CN" sz="1800" dirty="0"/>
            </a:br>
            <a:r>
              <a:rPr lang="zh-CN" altLang="en-US" sz="1800" dirty="0"/>
              <a:t>地址、源</a:t>
            </a:r>
            <a:r>
              <a:rPr lang="en-US" altLang="zh-CN" sz="1800" dirty="0"/>
              <a:t>IP</a:t>
            </a:r>
            <a:r>
              <a:rPr lang="zh-CN" altLang="en-US" sz="1800" dirty="0"/>
              <a:t>地址、目的</a:t>
            </a:r>
            <a:r>
              <a:rPr lang="en-US" altLang="zh-CN" sz="1800" dirty="0"/>
              <a:t>IP</a:t>
            </a:r>
            <a:br>
              <a:rPr lang="en-US" altLang="zh-CN" sz="1800" dirty="0"/>
            </a:br>
            <a:r>
              <a:rPr lang="zh-CN" altLang="en-US" sz="1800" dirty="0"/>
              <a:t>地址、</a:t>
            </a:r>
            <a:r>
              <a:rPr lang="en-US" altLang="zh-CN" sz="1800" dirty="0"/>
              <a:t>TTL</a:t>
            </a:r>
            <a:r>
              <a:rPr lang="zh-CN" altLang="en-US" sz="1800" dirty="0"/>
              <a:t>等。</a:t>
            </a:r>
            <a:endParaRPr lang="en-US" altLang="zh-CN" sz="1800" dirty="0"/>
          </a:p>
          <a:p>
            <a:pPr lvl="1"/>
            <a:r>
              <a:rPr lang="zh-CN" altLang="en-US" sz="2000" dirty="0"/>
              <a:t>展示代码：讲解查表转发的过程</a:t>
            </a:r>
          </a:p>
          <a:p>
            <a:endParaRPr lang="zh-CN" altLang="en-US" sz="2400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F1389222-3E51-9DA3-28CD-753338E7D0B3}"/>
              </a:ext>
            </a:extLst>
          </p:cNvPr>
          <p:cNvSpPr/>
          <p:nvPr/>
        </p:nvSpPr>
        <p:spPr bwMode="auto">
          <a:xfrm>
            <a:off x="6186985" y="4512737"/>
            <a:ext cx="1501254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A0CD5B6D-A99F-57A6-5BD0-C488E944B2B5}"/>
              </a:ext>
            </a:extLst>
          </p:cNvPr>
          <p:cNvSpPr/>
          <p:nvPr/>
        </p:nvSpPr>
        <p:spPr bwMode="auto">
          <a:xfrm>
            <a:off x="7765961" y="4506296"/>
            <a:ext cx="1198144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18863D14-2345-334D-89D9-51EAD9628D36}"/>
              </a:ext>
            </a:extLst>
          </p:cNvPr>
          <p:cNvSpPr/>
          <p:nvPr/>
        </p:nvSpPr>
        <p:spPr bwMode="auto">
          <a:xfrm>
            <a:off x="8987318" y="4529906"/>
            <a:ext cx="1234214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4766439E-D724-5006-7038-D6F7C389F10F}"/>
              </a:ext>
            </a:extLst>
          </p:cNvPr>
          <p:cNvSpPr/>
          <p:nvPr/>
        </p:nvSpPr>
        <p:spPr bwMode="auto">
          <a:xfrm>
            <a:off x="10263184" y="4525755"/>
            <a:ext cx="1501254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011AD3-5200-D35A-34A6-B512747D6AD4}"/>
              </a:ext>
            </a:extLst>
          </p:cNvPr>
          <p:cNvSpPr txBox="1"/>
          <p:nvPr/>
        </p:nvSpPr>
        <p:spPr>
          <a:xfrm>
            <a:off x="7568593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192.168.1.5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7447A5C-1DC9-EFD7-F0DF-9271CE586788}"/>
              </a:ext>
            </a:extLst>
          </p:cNvPr>
          <p:cNvCxnSpPr/>
          <p:nvPr/>
        </p:nvCxnSpPr>
        <p:spPr bwMode="auto">
          <a:xfrm flipH="1">
            <a:off x="8305800" y="4506296"/>
            <a:ext cx="370840" cy="11223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1B9E016-A849-AE16-D364-6FCE1670F31F}"/>
              </a:ext>
            </a:extLst>
          </p:cNvPr>
          <p:cNvSpPr txBox="1"/>
          <p:nvPr/>
        </p:nvSpPr>
        <p:spPr>
          <a:xfrm>
            <a:off x="6045200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192.168.1.5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23A0747-779E-3738-B10B-C1AEC6E6B109}"/>
              </a:ext>
            </a:extLst>
          </p:cNvPr>
          <p:cNvSpPr txBox="1"/>
          <p:nvPr/>
        </p:nvSpPr>
        <p:spPr>
          <a:xfrm>
            <a:off x="9091986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192.168.1.5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DF54B1-F2E1-2A53-A405-CECE2EE8D6FB}"/>
              </a:ext>
            </a:extLst>
          </p:cNvPr>
          <p:cNvSpPr txBox="1"/>
          <p:nvPr/>
        </p:nvSpPr>
        <p:spPr>
          <a:xfrm>
            <a:off x="10624356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192.168.1.5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58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7" grpId="0" animBg="1"/>
      <p:bldP spid="17" grpId="1" animBg="1"/>
      <p:bldP spid="21" grpId="0" animBg="1"/>
      <p:bldP spid="21" grpId="1" animBg="1"/>
      <p:bldP spid="22" grpId="0" animBg="1"/>
      <p:bldP spid="22" grpId="1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电脑萤幕画面&#10;&#10;描述已自动生成">
            <a:extLst>
              <a:ext uri="{FF2B5EF4-FFF2-40B4-BE49-F238E27FC236}">
                <a16:creationId xmlns:a16="http://schemas.microsoft.com/office/drawing/2014/main" id="{D3A0A86B-2480-96A6-19B5-221044EE7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508" y="3728283"/>
            <a:ext cx="6601104" cy="279184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735F46B-6092-1FE1-2697-33EEE9FD1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实验内容及验收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D6E7EB-F518-B7C4-8366-AF7C6C59F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 </a:t>
            </a:r>
            <a:r>
              <a:rPr lang="en-US" altLang="zh-CN" sz="2400" dirty="0"/>
              <a:t>(4) </a:t>
            </a:r>
            <a:r>
              <a:rPr lang="zh-CN" altLang="en-US" sz="2400" dirty="0"/>
              <a:t>改进实验内容</a:t>
            </a:r>
            <a:r>
              <a:rPr lang="en-US" altLang="zh-CN" sz="2400" dirty="0"/>
              <a:t>3(</a:t>
            </a:r>
            <a:r>
              <a:rPr lang="zh-CN" altLang="en-US" sz="2400" dirty="0"/>
              <a:t>可组队完成</a:t>
            </a:r>
            <a:r>
              <a:rPr lang="en-US" altLang="zh-CN" sz="2400" dirty="0"/>
              <a:t>)</a:t>
            </a:r>
          </a:p>
          <a:p>
            <a:pPr lvl="1"/>
            <a:r>
              <a:rPr lang="zh-CN" altLang="en-US" sz="2000" dirty="0"/>
              <a:t>扩展实验的网络规模，由原始方案中</a:t>
            </a:r>
            <a:r>
              <a:rPr lang="en-US" altLang="zh-CN" sz="2000" dirty="0"/>
              <a:t>3</a:t>
            </a:r>
            <a:r>
              <a:rPr lang="zh-CN" altLang="en-US" sz="2000" dirty="0"/>
              <a:t>台主机增加到</a:t>
            </a:r>
            <a:r>
              <a:rPr lang="zh-CN" altLang="en-US" sz="2000" dirty="0">
                <a:solidFill>
                  <a:srgbClr val="FF0000"/>
                </a:solidFill>
              </a:rPr>
              <a:t>不少于</a:t>
            </a:r>
            <a:r>
              <a:rPr lang="en-US" altLang="zh-CN" sz="2000" dirty="0">
                <a:solidFill>
                  <a:srgbClr val="FF0000"/>
                </a:solidFill>
              </a:rPr>
              <a:t>5</a:t>
            </a:r>
            <a:r>
              <a:rPr lang="zh-CN" altLang="en-US" sz="2000" dirty="0">
                <a:solidFill>
                  <a:srgbClr val="FF0000"/>
                </a:solidFill>
              </a:rPr>
              <a:t>台</a:t>
            </a:r>
            <a:r>
              <a:rPr lang="zh-CN" altLang="en-US" sz="2000" dirty="0"/>
              <a:t>主机，共同完成</a:t>
            </a:r>
            <a:r>
              <a:rPr lang="en-US" altLang="zh-CN" sz="2000" dirty="0"/>
              <a:t>IP</a:t>
            </a:r>
            <a:r>
              <a:rPr lang="zh-CN" altLang="en-US" sz="2000" dirty="0"/>
              <a:t>数据报转发及收发过程</a:t>
            </a:r>
            <a:endParaRPr lang="en-US" altLang="zh-CN" sz="2000" dirty="0"/>
          </a:p>
          <a:p>
            <a:pPr lvl="1"/>
            <a:r>
              <a:rPr lang="zh-CN" altLang="en-US" sz="2000" dirty="0"/>
              <a:t>要求采用</a:t>
            </a:r>
            <a:r>
              <a:rPr lang="zh-CN" altLang="en-US" sz="2000" dirty="0">
                <a:solidFill>
                  <a:srgbClr val="FF0000"/>
                </a:solidFill>
              </a:rPr>
              <a:t>转发表（图中仅供参考）</a:t>
            </a:r>
            <a:r>
              <a:rPr lang="zh-CN" altLang="en-US" sz="2000" dirty="0"/>
              <a:t>改进示例程序，增加程序通用性。</a:t>
            </a:r>
            <a:endParaRPr lang="en-US" altLang="zh-CN" sz="2000" dirty="0"/>
          </a:p>
          <a:p>
            <a:pPr lvl="2"/>
            <a:r>
              <a:rPr lang="zh-CN" altLang="en-US" sz="1800" dirty="0"/>
              <a:t>注：转发表中的</a:t>
            </a:r>
            <a:r>
              <a:rPr lang="zh-CN" altLang="en-US" sz="1800" dirty="0">
                <a:solidFill>
                  <a:srgbClr val="FF0000"/>
                </a:solidFill>
              </a:rPr>
              <a:t>下一跳</a:t>
            </a:r>
            <a:r>
              <a:rPr lang="en-US" altLang="zh-CN" sz="1800" dirty="0">
                <a:solidFill>
                  <a:srgbClr val="FF0000"/>
                </a:solidFill>
              </a:rPr>
              <a:t>MAC</a:t>
            </a:r>
            <a:r>
              <a:rPr lang="zh-CN" altLang="en-US" sz="1800" dirty="0"/>
              <a:t>，可由</a:t>
            </a:r>
            <a:r>
              <a:rPr lang="zh-CN" altLang="en-US" sz="1800" dirty="0">
                <a:solidFill>
                  <a:srgbClr val="FF0000"/>
                </a:solidFill>
              </a:rPr>
              <a:t>下一跳</a:t>
            </a:r>
            <a:r>
              <a:rPr lang="en-US" altLang="zh-CN" sz="1800" dirty="0">
                <a:solidFill>
                  <a:srgbClr val="FF0000"/>
                </a:solidFill>
              </a:rPr>
              <a:t>IP</a:t>
            </a:r>
            <a:r>
              <a:rPr lang="zh-CN" altLang="en-US" sz="1800" dirty="0"/>
              <a:t>，利用</a:t>
            </a:r>
            <a:r>
              <a:rPr lang="en-US" altLang="zh-CN" sz="1800" dirty="0">
                <a:solidFill>
                  <a:srgbClr val="FF0000"/>
                </a:solidFill>
              </a:rPr>
              <a:t>ARP</a:t>
            </a:r>
            <a:r>
              <a:rPr lang="zh-CN" altLang="en-US" sz="1800" dirty="0"/>
              <a:t>协议获得（建议编程实现，但不要求）</a:t>
            </a:r>
          </a:p>
          <a:p>
            <a:r>
              <a:rPr lang="zh-CN" altLang="en-US" sz="2400" dirty="0"/>
              <a:t>验收：</a:t>
            </a:r>
          </a:p>
          <a:p>
            <a:pPr lvl="1"/>
            <a:r>
              <a:rPr lang="zh-CN" altLang="en-US" sz="2000" dirty="0"/>
              <a:t>每个主机启用一个终端</a:t>
            </a:r>
          </a:p>
          <a:p>
            <a:pPr lvl="1"/>
            <a:r>
              <a:rPr lang="zh-CN" altLang="en-US" sz="2000" dirty="0"/>
              <a:t>控制台输出清晰</a:t>
            </a:r>
            <a:endParaRPr lang="en-US" altLang="zh-CN" sz="2000" dirty="0"/>
          </a:p>
          <a:p>
            <a:pPr lvl="2"/>
            <a:r>
              <a:rPr lang="zh-CN" altLang="en-US" sz="1800" dirty="0"/>
              <a:t>展示收到</a:t>
            </a:r>
            <a:r>
              <a:rPr lang="en-US" altLang="zh-CN" sz="1800" dirty="0"/>
              <a:t>IP</a:t>
            </a:r>
            <a:r>
              <a:rPr lang="zh-CN" altLang="en-US" sz="1800" dirty="0"/>
              <a:t>数据报的时间、</a:t>
            </a:r>
            <a:br>
              <a:rPr lang="en-US" altLang="zh-CN" sz="1800" dirty="0"/>
            </a:br>
            <a:r>
              <a:rPr lang="zh-CN" altLang="en-US" sz="1800" dirty="0"/>
              <a:t>源</a:t>
            </a:r>
            <a:r>
              <a:rPr lang="en-US" altLang="zh-CN" sz="1800" dirty="0"/>
              <a:t>MAC</a:t>
            </a:r>
            <a:r>
              <a:rPr lang="zh-CN" altLang="en-US" sz="1800" dirty="0"/>
              <a:t>地址、目的</a:t>
            </a:r>
            <a:r>
              <a:rPr lang="en-US" altLang="zh-CN" sz="1800" dirty="0"/>
              <a:t>MAC</a:t>
            </a:r>
            <a:br>
              <a:rPr lang="en-US" altLang="zh-CN" sz="1800" dirty="0"/>
            </a:br>
            <a:r>
              <a:rPr lang="zh-CN" altLang="en-US" sz="1800" dirty="0"/>
              <a:t>地址、源</a:t>
            </a:r>
            <a:r>
              <a:rPr lang="en-US" altLang="zh-CN" sz="1800" dirty="0"/>
              <a:t>IP</a:t>
            </a:r>
            <a:r>
              <a:rPr lang="zh-CN" altLang="en-US" sz="1800" dirty="0"/>
              <a:t>地址、目的</a:t>
            </a:r>
            <a:r>
              <a:rPr lang="en-US" altLang="zh-CN" sz="1800" dirty="0"/>
              <a:t>IP</a:t>
            </a:r>
            <a:br>
              <a:rPr lang="en-US" altLang="zh-CN" sz="1800" dirty="0"/>
            </a:br>
            <a:r>
              <a:rPr lang="zh-CN" altLang="en-US" sz="1800" dirty="0"/>
              <a:t>地址、</a:t>
            </a:r>
            <a:r>
              <a:rPr lang="en-US" altLang="zh-CN" sz="1800" dirty="0"/>
              <a:t>TTL</a:t>
            </a:r>
            <a:r>
              <a:rPr lang="zh-CN" altLang="en-US" sz="1800" dirty="0"/>
              <a:t>等。</a:t>
            </a:r>
            <a:endParaRPr lang="en-US" altLang="zh-CN" sz="1800" dirty="0"/>
          </a:p>
          <a:p>
            <a:pPr lvl="1"/>
            <a:r>
              <a:rPr lang="zh-CN" altLang="en-US" sz="2000" dirty="0"/>
              <a:t>展示代码：讲解查表转发的过程</a:t>
            </a:r>
          </a:p>
          <a:p>
            <a:endParaRPr lang="zh-CN" altLang="en-US" sz="2400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F1389222-3E51-9DA3-28CD-753338E7D0B3}"/>
              </a:ext>
            </a:extLst>
          </p:cNvPr>
          <p:cNvSpPr/>
          <p:nvPr/>
        </p:nvSpPr>
        <p:spPr bwMode="auto">
          <a:xfrm>
            <a:off x="6186985" y="4512737"/>
            <a:ext cx="1501254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A0CD5B6D-A99F-57A6-5BD0-C488E944B2B5}"/>
              </a:ext>
            </a:extLst>
          </p:cNvPr>
          <p:cNvSpPr/>
          <p:nvPr/>
        </p:nvSpPr>
        <p:spPr bwMode="auto">
          <a:xfrm>
            <a:off x="7765961" y="4506296"/>
            <a:ext cx="1198144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18863D14-2345-334D-89D9-51EAD9628D36}"/>
              </a:ext>
            </a:extLst>
          </p:cNvPr>
          <p:cNvSpPr/>
          <p:nvPr/>
        </p:nvSpPr>
        <p:spPr bwMode="auto">
          <a:xfrm>
            <a:off x="8987318" y="4529906"/>
            <a:ext cx="1234214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4766439E-D724-5006-7038-D6F7C389F10F}"/>
              </a:ext>
            </a:extLst>
          </p:cNvPr>
          <p:cNvSpPr/>
          <p:nvPr/>
        </p:nvSpPr>
        <p:spPr bwMode="auto">
          <a:xfrm>
            <a:off x="10263184" y="4525755"/>
            <a:ext cx="1501254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011AD3-5200-D35A-34A6-B512747D6AD4}"/>
              </a:ext>
            </a:extLst>
          </p:cNvPr>
          <p:cNvSpPr txBox="1"/>
          <p:nvPr/>
        </p:nvSpPr>
        <p:spPr>
          <a:xfrm>
            <a:off x="7568593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192.168.1.5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7447A5C-1DC9-EFD7-F0DF-9271CE586788}"/>
              </a:ext>
            </a:extLst>
          </p:cNvPr>
          <p:cNvCxnSpPr/>
          <p:nvPr/>
        </p:nvCxnSpPr>
        <p:spPr bwMode="auto">
          <a:xfrm flipH="1">
            <a:off x="8305800" y="4506296"/>
            <a:ext cx="370840" cy="11223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1B9E016-A849-AE16-D364-6FCE1670F31F}"/>
              </a:ext>
            </a:extLst>
          </p:cNvPr>
          <p:cNvSpPr txBox="1"/>
          <p:nvPr/>
        </p:nvSpPr>
        <p:spPr>
          <a:xfrm>
            <a:off x="6045200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192.168.1.5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23A0747-779E-3738-B10B-C1AEC6E6B109}"/>
              </a:ext>
            </a:extLst>
          </p:cNvPr>
          <p:cNvSpPr txBox="1"/>
          <p:nvPr/>
        </p:nvSpPr>
        <p:spPr>
          <a:xfrm>
            <a:off x="9091986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192.168.1.5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DF54B1-F2E1-2A53-A405-CECE2EE8D6FB}"/>
              </a:ext>
            </a:extLst>
          </p:cNvPr>
          <p:cNvSpPr txBox="1"/>
          <p:nvPr/>
        </p:nvSpPr>
        <p:spPr>
          <a:xfrm>
            <a:off x="10624356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192.168.1.5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F6BCC6-42D3-81BD-9D7E-4BEF45F3E02D}"/>
              </a:ext>
            </a:extLst>
          </p:cNvPr>
          <p:cNvSpPr/>
          <p:nvPr/>
        </p:nvSpPr>
        <p:spPr bwMode="auto">
          <a:xfrm>
            <a:off x="9390678" y="5666762"/>
            <a:ext cx="734037" cy="44881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rgbClr val="FF0000"/>
            </a:solidFill>
            <a:prstDash val="dashDot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76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7" grpId="0" animBg="1"/>
      <p:bldP spid="17" grpId="1" animBg="1"/>
      <p:bldP spid="21" grpId="0" animBg="1"/>
      <p:bldP spid="21" grpId="1" animBg="1"/>
      <p:bldP spid="22" grpId="0" animBg="1"/>
      <p:bldP spid="22" grpId="1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AE3159-EE13-3DF6-60B8-673E154CB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实验内容及验收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3EA22B-93EF-C2A2-690D-02CCCE9D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(5) </a:t>
            </a:r>
            <a:r>
              <a:rPr lang="zh-CN" altLang="en-US" sz="2000" dirty="0"/>
              <a:t>基于</a:t>
            </a:r>
            <a:r>
              <a:rPr lang="zh-CN" altLang="en-US" sz="2000" dirty="0">
                <a:solidFill>
                  <a:srgbClr val="FF0000"/>
                </a:solidFill>
              </a:rPr>
              <a:t>双网口</a:t>
            </a:r>
            <a:r>
              <a:rPr lang="zh-CN" altLang="en-US" sz="2000" dirty="0"/>
              <a:t>主机的路由转发</a:t>
            </a:r>
          </a:p>
          <a:p>
            <a:pPr lvl="1"/>
            <a:r>
              <a:rPr lang="zh-CN" altLang="en-US" sz="1800" dirty="0"/>
              <a:t>构造了静态路由表，实现了</a:t>
            </a:r>
            <a:r>
              <a:rPr lang="zh-CN" altLang="en-US" sz="1800" dirty="0">
                <a:solidFill>
                  <a:srgbClr val="FF0000"/>
                </a:solidFill>
              </a:rPr>
              <a:t>不同子网间</a:t>
            </a:r>
            <a:r>
              <a:rPr lang="zh-CN" altLang="en-US" sz="1800" dirty="0"/>
              <a:t>的</a:t>
            </a:r>
            <a:r>
              <a:rPr lang="en-US" altLang="zh-CN" sz="1800" dirty="0"/>
              <a:t>IP</a:t>
            </a:r>
            <a:r>
              <a:rPr lang="zh-CN" altLang="en-US" sz="1800" dirty="0"/>
              <a:t>数据报查表转发过程。</a:t>
            </a:r>
            <a:endParaRPr lang="en-US" altLang="zh-CN" sz="1800" dirty="0"/>
          </a:p>
          <a:p>
            <a:pPr lvl="1"/>
            <a:r>
              <a:rPr lang="zh-CN" altLang="en-US" sz="1800" dirty="0"/>
              <a:t>提示：路由主机的</a:t>
            </a:r>
            <a:r>
              <a:rPr lang="zh-CN" altLang="en-US" sz="1800" dirty="0">
                <a:solidFill>
                  <a:srgbClr val="FF0000"/>
                </a:solidFill>
              </a:rPr>
              <a:t>示例代码未经测试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r>
              <a:rPr lang="en-US" altLang="zh-CN" sz="2000" dirty="0"/>
              <a:t>(6) </a:t>
            </a:r>
            <a:r>
              <a:rPr lang="zh-CN" altLang="en-US" sz="2000" dirty="0"/>
              <a:t>通过完善路由表，改进示例程序实现双向传输。</a:t>
            </a:r>
            <a:endParaRPr lang="en-US" altLang="zh-CN" sz="2000" dirty="0"/>
          </a:p>
          <a:p>
            <a:pPr lvl="1"/>
            <a:r>
              <a:rPr lang="zh-CN" altLang="en-US" sz="1800" dirty="0"/>
              <a:t>原方案中，发送一条消息“</a:t>
            </a:r>
            <a:r>
              <a:rPr lang="en-US" altLang="zh-CN" sz="1800" dirty="0"/>
              <a:t>Hello, this is a test message.</a:t>
            </a:r>
            <a:r>
              <a:rPr lang="zh-CN" altLang="en-US" sz="1800" dirty="0"/>
              <a:t>”到接收主机。</a:t>
            </a:r>
            <a:endParaRPr lang="en-US" altLang="zh-CN" sz="1800" dirty="0"/>
          </a:p>
          <a:p>
            <a:pPr lvl="1"/>
            <a:r>
              <a:rPr lang="zh-CN" altLang="en-US" sz="1800" dirty="0"/>
              <a:t>改进后，接收主机回复发送主机一条消息，“</a:t>
            </a:r>
            <a:r>
              <a:rPr lang="en-US" altLang="zh-CN" sz="1800" dirty="0"/>
              <a:t>Hello! Got your message loud and clear.</a:t>
            </a:r>
            <a:r>
              <a:rPr lang="zh-CN" altLang="en-US" sz="1800" dirty="0"/>
              <a:t>”</a:t>
            </a:r>
          </a:p>
          <a:p>
            <a:r>
              <a:rPr lang="zh-CN" altLang="en-US" sz="2000" dirty="0"/>
              <a:t>验收：</a:t>
            </a:r>
          </a:p>
          <a:p>
            <a:pPr lvl="1"/>
            <a:r>
              <a:rPr lang="zh-CN" altLang="en-US" sz="1800" dirty="0"/>
              <a:t>实验环境的介绍</a:t>
            </a:r>
            <a:endParaRPr lang="en-US" altLang="zh-CN" sz="1800" dirty="0"/>
          </a:p>
          <a:p>
            <a:pPr lvl="1"/>
            <a:r>
              <a:rPr lang="zh-CN" altLang="en-US" sz="1800" dirty="0"/>
              <a:t>启用三个终端</a:t>
            </a:r>
            <a:endParaRPr lang="en-US" altLang="zh-CN" sz="1800" dirty="0"/>
          </a:p>
          <a:p>
            <a:pPr lvl="1"/>
            <a:r>
              <a:rPr lang="zh-CN" altLang="en-US" sz="1800" dirty="0"/>
              <a:t>控制台输出清晰</a:t>
            </a:r>
            <a:endParaRPr lang="en-US" altLang="zh-CN" sz="1800" dirty="0"/>
          </a:p>
          <a:p>
            <a:pPr lvl="2"/>
            <a:r>
              <a:rPr lang="zh-CN" altLang="en-US" sz="1800" dirty="0"/>
              <a:t>特别是路由主机的控制台，展示</a:t>
            </a:r>
            <a:br>
              <a:rPr lang="en-US" altLang="zh-CN" sz="1800" dirty="0"/>
            </a:br>
            <a:r>
              <a:rPr lang="zh-CN" altLang="en-US" sz="1800" dirty="0"/>
              <a:t>收到的数据报的源</a:t>
            </a:r>
            <a:r>
              <a:rPr lang="en-US" altLang="zh-CN" sz="1800" dirty="0"/>
              <a:t>MAC</a:t>
            </a:r>
            <a:r>
              <a:rPr lang="zh-CN" altLang="en-US" sz="1800" dirty="0"/>
              <a:t>地址，目</a:t>
            </a:r>
            <a:br>
              <a:rPr lang="en-US" altLang="zh-CN" sz="1800" dirty="0"/>
            </a:br>
            <a:r>
              <a:rPr lang="zh-CN" altLang="en-US" sz="1800" dirty="0"/>
              <a:t>的</a:t>
            </a:r>
            <a:r>
              <a:rPr lang="en-US" altLang="zh-CN" sz="1800" dirty="0"/>
              <a:t>MAC</a:t>
            </a:r>
            <a:r>
              <a:rPr lang="zh-CN" altLang="en-US" sz="1800" dirty="0"/>
              <a:t>地址、源</a:t>
            </a:r>
            <a:r>
              <a:rPr lang="en-US" altLang="zh-CN" sz="1800" dirty="0"/>
              <a:t>IP</a:t>
            </a:r>
            <a:r>
              <a:rPr lang="zh-CN" altLang="en-US" sz="1800" dirty="0"/>
              <a:t>地址、目的</a:t>
            </a:r>
            <a:r>
              <a:rPr lang="en-US" altLang="zh-CN" sz="1800" dirty="0"/>
              <a:t>IP</a:t>
            </a:r>
            <a:br>
              <a:rPr lang="en-US" altLang="zh-CN" sz="1800" dirty="0"/>
            </a:br>
            <a:r>
              <a:rPr lang="zh-CN" altLang="en-US" sz="1800" dirty="0"/>
              <a:t>地址、</a:t>
            </a:r>
            <a:r>
              <a:rPr lang="en-US" altLang="zh-CN" sz="1800" dirty="0" err="1"/>
              <a:t>ttl</a:t>
            </a:r>
            <a:r>
              <a:rPr lang="zh-CN" altLang="en-US" sz="1800" dirty="0"/>
              <a:t>、源端口号、目的端口号</a:t>
            </a:r>
            <a:endParaRPr lang="en-US" altLang="zh-CN" sz="1800" dirty="0"/>
          </a:p>
          <a:p>
            <a:pPr lvl="1"/>
            <a:r>
              <a:rPr lang="zh-CN" altLang="en-US" sz="1800" dirty="0"/>
              <a:t>展示代码：讲解查表转发过程</a:t>
            </a:r>
          </a:p>
        </p:txBody>
      </p:sp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6846DA2A-36F6-C027-5A8C-CA0C4438E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780" y="4432935"/>
            <a:ext cx="5753100" cy="1771650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27E3BF1F-DC3E-9AB7-C28E-0C9AECD3D453}"/>
              </a:ext>
            </a:extLst>
          </p:cNvPr>
          <p:cNvSpPr/>
          <p:nvPr/>
        </p:nvSpPr>
        <p:spPr bwMode="auto">
          <a:xfrm>
            <a:off x="6502401" y="4177411"/>
            <a:ext cx="2273186" cy="486787"/>
          </a:xfrm>
          <a:custGeom>
            <a:avLst/>
            <a:gdLst>
              <a:gd name="connsiteX0" fmla="*/ 0 w 1933433"/>
              <a:gd name="connsiteY0" fmla="*/ 486787 h 486787"/>
              <a:gd name="connsiteX1" fmla="*/ 868908 w 1933433"/>
              <a:gd name="connsiteY1" fmla="*/ 17 h 486787"/>
              <a:gd name="connsiteX2" fmla="*/ 1933433 w 1933433"/>
              <a:gd name="connsiteY2" fmla="*/ 468590 h 48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3433" h="486787">
                <a:moveTo>
                  <a:pt x="0" y="486787"/>
                </a:moveTo>
                <a:cubicBezTo>
                  <a:pt x="273334" y="244918"/>
                  <a:pt x="546669" y="3050"/>
                  <a:pt x="868908" y="17"/>
                </a:cubicBezTo>
                <a:cubicBezTo>
                  <a:pt x="1191147" y="-3016"/>
                  <a:pt x="1771176" y="391253"/>
                  <a:pt x="1933433" y="468590"/>
                </a:cubicBezTo>
              </a:path>
            </a:pathLst>
          </a:cu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CF82CF5F-4FF1-4385-7B3D-F1E5188AF451}"/>
              </a:ext>
            </a:extLst>
          </p:cNvPr>
          <p:cNvSpPr/>
          <p:nvPr/>
        </p:nvSpPr>
        <p:spPr bwMode="auto">
          <a:xfrm>
            <a:off x="8840543" y="4135052"/>
            <a:ext cx="2310057" cy="559626"/>
          </a:xfrm>
          <a:custGeom>
            <a:avLst/>
            <a:gdLst>
              <a:gd name="connsiteX0" fmla="*/ 0 w 1933433"/>
              <a:gd name="connsiteY0" fmla="*/ 486787 h 486787"/>
              <a:gd name="connsiteX1" fmla="*/ 868908 w 1933433"/>
              <a:gd name="connsiteY1" fmla="*/ 17 h 486787"/>
              <a:gd name="connsiteX2" fmla="*/ 1933433 w 1933433"/>
              <a:gd name="connsiteY2" fmla="*/ 468590 h 48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3433" h="486787">
                <a:moveTo>
                  <a:pt x="0" y="486787"/>
                </a:moveTo>
                <a:cubicBezTo>
                  <a:pt x="273334" y="244918"/>
                  <a:pt x="546669" y="3050"/>
                  <a:pt x="868908" y="17"/>
                </a:cubicBezTo>
                <a:cubicBezTo>
                  <a:pt x="1191147" y="-3016"/>
                  <a:pt x="1771176" y="391253"/>
                  <a:pt x="1933433" y="468590"/>
                </a:cubicBezTo>
              </a:path>
            </a:pathLst>
          </a:cu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069F63-5747-548D-502F-CDD985542325}"/>
              </a:ext>
            </a:extLst>
          </p:cNvPr>
          <p:cNvSpPr txBox="1"/>
          <p:nvPr/>
        </p:nvSpPr>
        <p:spPr>
          <a:xfrm>
            <a:off x="6842153" y="3921689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192.168.2.2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C599B0D-0A4A-271F-2458-78C2989DCF0A}"/>
              </a:ext>
            </a:extLst>
          </p:cNvPr>
          <p:cNvSpPr txBox="1"/>
          <p:nvPr/>
        </p:nvSpPr>
        <p:spPr>
          <a:xfrm>
            <a:off x="9072365" y="3893783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DA:192.168.2.2</a:t>
            </a:r>
            <a:endParaRPr lang="zh-CN" altLang="en-US" sz="700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950F873-EDED-497C-0C4A-74FCB63004AF}"/>
              </a:ext>
            </a:extLst>
          </p:cNvPr>
          <p:cNvCxnSpPr/>
          <p:nvPr/>
        </p:nvCxnSpPr>
        <p:spPr bwMode="auto">
          <a:xfrm flipH="1">
            <a:off x="7635240" y="4093838"/>
            <a:ext cx="335280" cy="167196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67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4293CF-E51A-2B87-C4D4-F6796DB3B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实验报告评价指标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A3E1CD-A94A-6C4A-7E18-81A7D4154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确保实验报告中有清晰的问题描述、方法论、结果分析和结论。</a:t>
            </a:r>
          </a:p>
          <a:p>
            <a:r>
              <a:rPr lang="zh-CN" altLang="en-US" dirty="0"/>
              <a:t>检查报告是否包含了必要的代码片段和运行结果截图。</a:t>
            </a:r>
          </a:p>
          <a:p>
            <a:r>
              <a:rPr lang="zh-CN" altLang="en-US" dirty="0"/>
              <a:t>功能实现是否包含了所有的实验内容。</a:t>
            </a:r>
          </a:p>
          <a:p>
            <a:r>
              <a:rPr lang="zh-CN" altLang="en-US" dirty="0"/>
              <a:t>讨论部分是否合理解释了实验结果，是否给出了合理的结论。</a:t>
            </a:r>
          </a:p>
          <a:p>
            <a:r>
              <a:rPr lang="zh-CN" altLang="en-US" dirty="0"/>
              <a:t>报告的整体结构是否符合要求，语言是否清晰。</a:t>
            </a:r>
          </a:p>
          <a:p>
            <a:r>
              <a:rPr lang="zh-CN" altLang="en-US" dirty="0"/>
              <a:t>篇幅适宜，不能过少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6192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4FE365-90C5-485C-9C6B-91AB4457B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30DF9D-7268-0069-8221-AFFAE2A38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操作视频</a:t>
            </a:r>
            <a:endParaRPr lang="en-US" altLang="zh-CN" dirty="0"/>
          </a:p>
          <a:p>
            <a:r>
              <a:rPr lang="zh-CN" altLang="en-US" dirty="0"/>
              <a:t>实验报告</a:t>
            </a:r>
            <a:endParaRPr lang="en-US" altLang="zh-CN" dirty="0"/>
          </a:p>
          <a:p>
            <a:r>
              <a:rPr lang="zh-CN" altLang="en-US" dirty="0"/>
              <a:t>源码（打包）</a:t>
            </a:r>
            <a:endParaRPr lang="en-US" altLang="zh-CN" dirty="0"/>
          </a:p>
          <a:p>
            <a:r>
              <a:rPr lang="zh-CN" altLang="en-US" dirty="0"/>
              <a:t>注意</a:t>
            </a:r>
            <a:endParaRPr lang="en-US" altLang="zh-CN" dirty="0"/>
          </a:p>
          <a:p>
            <a:pPr lvl="1"/>
            <a:r>
              <a:rPr lang="zh-CN" altLang="en-US" dirty="0"/>
              <a:t>提交务必按照</a:t>
            </a:r>
            <a:r>
              <a:rPr lang="zh-CN" altLang="en-US" dirty="0">
                <a:solidFill>
                  <a:srgbClr val="FF0000"/>
                </a:solidFill>
              </a:rPr>
              <a:t>要求格式</a:t>
            </a:r>
            <a:r>
              <a:rPr lang="zh-CN" altLang="en-US" dirty="0"/>
              <a:t>提交相应内容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发布提交时，</a:t>
            </a:r>
            <a:r>
              <a:rPr lang="zh-CN" altLang="en-US" dirty="0">
                <a:solidFill>
                  <a:srgbClr val="FF0000"/>
                </a:solidFill>
              </a:rPr>
              <a:t>一次实验</a:t>
            </a:r>
            <a:r>
              <a:rPr lang="zh-CN" altLang="en-US" dirty="0"/>
              <a:t>会分成上述</a:t>
            </a:r>
            <a:r>
              <a:rPr lang="zh-CN" altLang="en-US" dirty="0">
                <a:solidFill>
                  <a:srgbClr val="FF0000"/>
                </a:solidFill>
              </a:rPr>
              <a:t>几个部分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分别</a:t>
            </a:r>
            <a:r>
              <a:rPr lang="zh-CN" altLang="en-US" dirty="0"/>
              <a:t>发布</a:t>
            </a:r>
            <a:r>
              <a:rPr lang="zh-CN" altLang="en-US" dirty="0">
                <a:solidFill>
                  <a:srgbClr val="FF0000"/>
                </a:solidFill>
              </a:rPr>
              <a:t>提交</a:t>
            </a:r>
            <a:r>
              <a:rPr lang="zh-CN" altLang="en-US" dirty="0"/>
              <a:t>任务。</a:t>
            </a:r>
            <a:endParaRPr lang="en-US" altLang="zh-CN" dirty="0"/>
          </a:p>
          <a:p>
            <a:pPr lvl="1"/>
            <a:r>
              <a:rPr lang="zh-CN" altLang="en-US" dirty="0"/>
              <a:t>具体一个提交任务，也会要求，分开不同文档，文档格式要求（如原始文件，或压缩文件），命名要求，</a:t>
            </a: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163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D1D552-6911-2890-B004-873172E0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 descr="花卉图案复活节彩蛋">
            <a:extLst>
              <a:ext uri="{FF2B5EF4-FFF2-40B4-BE49-F238E27FC236}">
                <a16:creationId xmlns:a16="http://schemas.microsoft.com/office/drawing/2014/main" id="{EBA51D11-E15D-194A-5554-66E0D0DCE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01" y="1152525"/>
            <a:ext cx="7873397" cy="5248275"/>
          </a:xfrm>
        </p:spPr>
      </p:pic>
    </p:spTree>
    <p:extLst>
      <p:ext uri="{BB962C8B-B14F-4D97-AF65-F5344CB8AC3E}">
        <p14:creationId xmlns:p14="http://schemas.microsoft.com/office/powerpoint/2010/main" val="2495023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897DE-4883-49DD-2948-156C08A3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加分二选一            内容</a:t>
            </a:r>
            <a:r>
              <a:rPr lang="en-US" altLang="zh-CN" dirty="0"/>
              <a:t>1</a:t>
            </a:r>
            <a:r>
              <a:rPr lang="zh-CN" altLang="en-US" dirty="0"/>
              <a:t>：现场验收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D2C507-9DD4-3AA0-048B-96B9E1DBF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400" dirty="0"/>
              <a:t>加分</a:t>
            </a:r>
            <a:r>
              <a:rPr lang="zh-CN" altLang="en-US" sz="1400" dirty="0">
                <a:solidFill>
                  <a:srgbClr val="FF0000"/>
                </a:solidFill>
              </a:rPr>
              <a:t>最高分</a:t>
            </a:r>
            <a:r>
              <a:rPr lang="en-US" altLang="zh-CN" sz="1400" dirty="0">
                <a:solidFill>
                  <a:srgbClr val="FF0000"/>
                </a:solidFill>
              </a:rPr>
              <a:t>5</a:t>
            </a:r>
            <a:r>
              <a:rPr lang="zh-CN" altLang="en-US" sz="1400" dirty="0">
                <a:solidFill>
                  <a:srgbClr val="FF0000"/>
                </a:solidFill>
              </a:rPr>
              <a:t>分</a:t>
            </a:r>
            <a:r>
              <a:rPr lang="zh-CN" altLang="en-US" sz="1400" dirty="0"/>
              <a:t>，计入实验总成绩（百分制，加分后成绩</a:t>
            </a:r>
            <a:r>
              <a:rPr lang="zh-CN" altLang="en-US" sz="1400" dirty="0">
                <a:solidFill>
                  <a:srgbClr val="FF0000"/>
                </a:solidFill>
              </a:rPr>
              <a:t>超过</a:t>
            </a:r>
            <a:r>
              <a:rPr lang="en-US" altLang="zh-CN" sz="1400" dirty="0">
                <a:solidFill>
                  <a:srgbClr val="FF0000"/>
                </a:solidFill>
              </a:rPr>
              <a:t>100</a:t>
            </a:r>
            <a:r>
              <a:rPr lang="zh-CN" altLang="en-US" sz="1400" dirty="0">
                <a:solidFill>
                  <a:srgbClr val="FF0000"/>
                </a:solidFill>
              </a:rPr>
              <a:t>分，按</a:t>
            </a:r>
            <a:r>
              <a:rPr lang="en-US" altLang="zh-CN" sz="1400" dirty="0">
                <a:solidFill>
                  <a:srgbClr val="FF0000"/>
                </a:solidFill>
              </a:rPr>
              <a:t>100</a:t>
            </a:r>
            <a:r>
              <a:rPr lang="zh-CN" altLang="en-US" sz="1400" dirty="0">
                <a:solidFill>
                  <a:srgbClr val="FF0000"/>
                </a:solidFill>
              </a:rPr>
              <a:t>分计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r>
              <a:rPr lang="zh-CN" altLang="en-US" sz="1400" dirty="0"/>
              <a:t>验收要在实验课上</a:t>
            </a:r>
            <a:r>
              <a:rPr lang="zh-CN" altLang="en-US" sz="1400" dirty="0">
                <a:solidFill>
                  <a:srgbClr val="FF0000"/>
                </a:solidFill>
              </a:rPr>
              <a:t>当场完成</a:t>
            </a:r>
            <a:endParaRPr lang="en-US" altLang="zh-CN" sz="1400" dirty="0"/>
          </a:p>
          <a:p>
            <a:r>
              <a:rPr lang="zh-CN" altLang="en-US" sz="1400" dirty="0"/>
              <a:t>以小组为单位，小组人数</a:t>
            </a:r>
            <a:r>
              <a:rPr lang="zh-CN" altLang="en-US" sz="1400" dirty="0">
                <a:solidFill>
                  <a:srgbClr val="FF0000"/>
                </a:solidFill>
              </a:rPr>
              <a:t>大于</a:t>
            </a:r>
            <a:r>
              <a:rPr lang="en-US" altLang="zh-CN" sz="1400" dirty="0">
                <a:solidFill>
                  <a:srgbClr val="FF0000"/>
                </a:solidFill>
              </a:rPr>
              <a:t>3</a:t>
            </a:r>
            <a:r>
              <a:rPr lang="zh-CN" altLang="en-US" sz="1400" dirty="0">
                <a:solidFill>
                  <a:srgbClr val="FF0000"/>
                </a:solidFill>
              </a:rPr>
              <a:t>人</a:t>
            </a:r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zh-CN" altLang="en-US" sz="1400" dirty="0"/>
              <a:t>小组</a:t>
            </a:r>
            <a:r>
              <a:rPr lang="zh-CN" altLang="en-US" sz="1400" dirty="0">
                <a:solidFill>
                  <a:srgbClr val="FF0000"/>
                </a:solidFill>
              </a:rPr>
              <a:t>每人</a:t>
            </a:r>
            <a:r>
              <a:rPr lang="zh-CN" altLang="en-US" sz="1400" dirty="0"/>
              <a:t>必须以</a:t>
            </a:r>
            <a:r>
              <a:rPr lang="zh-CN" altLang="en-US" sz="1400" dirty="0">
                <a:solidFill>
                  <a:srgbClr val="FF0000"/>
                </a:solidFill>
              </a:rPr>
              <a:t>自己的物理机</a:t>
            </a:r>
            <a:r>
              <a:rPr lang="zh-CN" altLang="en-US" sz="1400" dirty="0"/>
              <a:t>中的虚拟机参与验收</a:t>
            </a:r>
            <a:endParaRPr lang="en-US" altLang="zh-CN" sz="1400" dirty="0"/>
          </a:p>
          <a:p>
            <a:pPr lvl="1"/>
            <a:r>
              <a:rPr lang="zh-CN" altLang="en-US" sz="1200" dirty="0"/>
              <a:t>要求</a:t>
            </a:r>
            <a:r>
              <a:rPr lang="zh-CN" altLang="en-US" sz="1200" dirty="0">
                <a:solidFill>
                  <a:srgbClr val="FF0000"/>
                </a:solidFill>
              </a:rPr>
              <a:t>使用自己的代码</a:t>
            </a:r>
            <a:r>
              <a:rPr lang="zh-CN" altLang="en-US" sz="1200" dirty="0"/>
              <a:t>，助教</a:t>
            </a:r>
            <a:r>
              <a:rPr lang="zh-CN" altLang="en-US" sz="1200" dirty="0">
                <a:solidFill>
                  <a:srgbClr val="FF0000"/>
                </a:solidFill>
              </a:rPr>
              <a:t>抽查</a:t>
            </a:r>
            <a:endParaRPr lang="en-US" altLang="zh-CN" sz="1200" dirty="0"/>
          </a:p>
          <a:p>
            <a:pPr lvl="1"/>
            <a:r>
              <a:rPr lang="zh-CN" altLang="en-US" sz="1200" dirty="0"/>
              <a:t>发送的</a:t>
            </a:r>
            <a:r>
              <a:rPr lang="zh-CN" altLang="en-US" sz="1200" dirty="0">
                <a:solidFill>
                  <a:srgbClr val="FF0000"/>
                </a:solidFill>
              </a:rPr>
              <a:t>消息内容</a:t>
            </a:r>
            <a:r>
              <a:rPr lang="zh-CN" altLang="en-US" sz="1200" dirty="0"/>
              <a:t>，</a:t>
            </a:r>
            <a:r>
              <a:rPr lang="zh-CN" altLang="en-US" sz="1200" dirty="0">
                <a:solidFill>
                  <a:srgbClr val="FF0000"/>
                </a:solidFill>
              </a:rPr>
              <a:t>现场指定</a:t>
            </a:r>
            <a:endParaRPr lang="en-US" altLang="zh-CN" sz="1200" dirty="0">
              <a:solidFill>
                <a:srgbClr val="FF0000"/>
              </a:solidFill>
            </a:endParaRPr>
          </a:p>
          <a:p>
            <a:pPr lvl="1"/>
            <a:r>
              <a:rPr lang="zh-CN" altLang="en-US" sz="1200" dirty="0"/>
              <a:t>转发主机转发消息时，</a:t>
            </a:r>
            <a:r>
              <a:rPr lang="zh-CN" altLang="en-US" sz="1200" dirty="0">
                <a:solidFill>
                  <a:srgbClr val="FF0000"/>
                </a:solidFill>
              </a:rPr>
              <a:t>增加时延</a:t>
            </a:r>
            <a:r>
              <a:rPr lang="zh-CN" altLang="en-US" sz="1200" dirty="0"/>
              <a:t>（以秒计），以突出演示效果</a:t>
            </a:r>
            <a:endParaRPr lang="en-US" altLang="zh-CN" sz="1200" dirty="0"/>
          </a:p>
          <a:p>
            <a:r>
              <a:rPr lang="zh-CN" altLang="en-US" sz="1400" dirty="0"/>
              <a:t>测试步骤</a:t>
            </a:r>
            <a:endParaRPr lang="en-US" altLang="zh-CN" sz="1400" dirty="0"/>
          </a:p>
          <a:p>
            <a:pPr lvl="1"/>
            <a:r>
              <a:rPr lang="zh-CN" altLang="en-US" sz="1100" dirty="0"/>
              <a:t>配置转发表</a:t>
            </a:r>
            <a:endParaRPr lang="en-US" altLang="zh-CN" sz="1100" dirty="0"/>
          </a:p>
          <a:p>
            <a:pPr lvl="1"/>
            <a:r>
              <a:rPr lang="zh-CN" altLang="en-US" sz="1200" dirty="0"/>
              <a:t>发出</a:t>
            </a:r>
            <a:r>
              <a:rPr lang="zh-CN" altLang="en-US" sz="1200" dirty="0">
                <a:solidFill>
                  <a:srgbClr val="FF0000"/>
                </a:solidFill>
              </a:rPr>
              <a:t>指定消息</a:t>
            </a:r>
            <a:r>
              <a:rPr lang="zh-CN" altLang="en-US" sz="1200" dirty="0"/>
              <a:t>后，</a:t>
            </a:r>
            <a:r>
              <a:rPr lang="zh-CN" altLang="en-US" sz="1200" dirty="0">
                <a:solidFill>
                  <a:srgbClr val="FF0000"/>
                </a:solidFill>
              </a:rPr>
              <a:t>接力</a:t>
            </a:r>
            <a:r>
              <a:rPr lang="zh-CN" altLang="en-US" sz="1200" dirty="0"/>
              <a:t>传递，每台虚拟机均显示该消息内容，</a:t>
            </a:r>
            <a:br>
              <a:rPr lang="en-US" altLang="zh-CN" sz="1200" dirty="0"/>
            </a:br>
            <a:r>
              <a:rPr lang="zh-CN" altLang="en-US" sz="1200" dirty="0"/>
              <a:t>直至最后一台虚拟机收到该消息</a:t>
            </a:r>
            <a:endParaRPr lang="en-US" altLang="zh-CN" sz="1200" dirty="0"/>
          </a:p>
          <a:p>
            <a:pPr lvl="1"/>
            <a:r>
              <a:rPr lang="zh-CN" altLang="en-US" sz="1200" dirty="0"/>
              <a:t>沿路径反向发出指定响应消息，第一台收到该消息</a:t>
            </a:r>
            <a:endParaRPr lang="en-US" altLang="zh-CN" sz="1200" dirty="0"/>
          </a:p>
          <a:p>
            <a:pPr lvl="1"/>
            <a:r>
              <a:rPr lang="zh-CN" altLang="en-US" sz="1200" dirty="0"/>
              <a:t>双向传输完成，视为测试成功。</a:t>
            </a:r>
            <a:endParaRPr lang="en-US" altLang="zh-CN" sz="1200" dirty="0"/>
          </a:p>
          <a:p>
            <a:r>
              <a:rPr lang="zh-CN" altLang="en-US" sz="1400" dirty="0"/>
              <a:t>参与验收的虚拟机数目要求，大于</a:t>
            </a:r>
            <a:r>
              <a:rPr lang="en-US" altLang="zh-CN" sz="1400" dirty="0"/>
              <a:t>5</a:t>
            </a:r>
            <a:r>
              <a:rPr lang="zh-CN" altLang="en-US" sz="1400" dirty="0"/>
              <a:t>台</a:t>
            </a:r>
            <a:endParaRPr lang="en-US" altLang="zh-CN" sz="1400" dirty="0"/>
          </a:p>
          <a:p>
            <a:r>
              <a:rPr lang="zh-CN" altLang="en-US" sz="1400" dirty="0"/>
              <a:t>计分规则：以参与人数计</a:t>
            </a:r>
            <a:endParaRPr lang="en-US" altLang="zh-CN" sz="1400" dirty="0"/>
          </a:p>
          <a:p>
            <a:pPr lvl="1"/>
            <a:r>
              <a:rPr lang="zh-CN" altLang="en-US" sz="1200" dirty="0"/>
              <a:t>小组每增加</a:t>
            </a:r>
            <a:r>
              <a:rPr lang="en-US" altLang="zh-CN" sz="1200" dirty="0"/>
              <a:t>1</a:t>
            </a:r>
            <a:r>
              <a:rPr lang="zh-CN" altLang="en-US" sz="1200" dirty="0"/>
              <a:t>人，小组得分加</a:t>
            </a:r>
            <a:r>
              <a:rPr lang="en-US" altLang="zh-CN" sz="1200" dirty="0"/>
              <a:t>0.5</a:t>
            </a:r>
            <a:r>
              <a:rPr lang="zh-CN" altLang="en-US" sz="1200" dirty="0"/>
              <a:t>，上限</a:t>
            </a:r>
            <a:r>
              <a:rPr lang="en-US" altLang="zh-CN" sz="1200" dirty="0"/>
              <a:t>5</a:t>
            </a:r>
            <a:r>
              <a:rPr lang="zh-CN" altLang="en-US" sz="1200" dirty="0"/>
              <a:t>分</a:t>
            </a:r>
            <a:endParaRPr lang="en-US" altLang="zh-CN" sz="1200" dirty="0"/>
          </a:p>
          <a:p>
            <a:pPr lvl="1"/>
            <a:r>
              <a:rPr lang="zh-CN" altLang="en-US" sz="1200" dirty="0"/>
              <a:t>举例：</a:t>
            </a:r>
            <a:endParaRPr lang="en-US" altLang="zh-CN" sz="1200" dirty="0"/>
          </a:p>
          <a:p>
            <a:pPr lvl="2"/>
            <a:r>
              <a:rPr lang="en-US" altLang="zh-CN" sz="1100" dirty="0"/>
              <a:t>4</a:t>
            </a:r>
            <a:r>
              <a:rPr lang="zh-CN" altLang="en-US" sz="1100" dirty="0"/>
              <a:t>人参与，小组得分</a:t>
            </a:r>
            <a:r>
              <a:rPr lang="en-US" altLang="zh-CN" sz="1100" dirty="0"/>
              <a:t>4*0.5=2</a:t>
            </a:r>
            <a:r>
              <a:rPr lang="zh-CN" altLang="en-US" sz="1100" dirty="0"/>
              <a:t>，</a:t>
            </a:r>
            <a:br>
              <a:rPr lang="en-US" altLang="zh-CN" sz="1100" dirty="0"/>
            </a:br>
            <a:r>
              <a:rPr lang="zh-CN" altLang="en-US" sz="1100" dirty="0"/>
              <a:t>即人均得</a:t>
            </a:r>
            <a:r>
              <a:rPr lang="en-US" altLang="zh-CN" sz="1100" dirty="0"/>
              <a:t>2</a:t>
            </a:r>
            <a:r>
              <a:rPr lang="zh-CN" altLang="en-US" sz="1100" dirty="0"/>
              <a:t>分</a:t>
            </a:r>
            <a:endParaRPr lang="en-US" altLang="zh-CN" sz="1100" dirty="0"/>
          </a:p>
          <a:p>
            <a:pPr lvl="2"/>
            <a:r>
              <a:rPr lang="en-US" altLang="zh-CN" sz="1100" dirty="0"/>
              <a:t>10</a:t>
            </a:r>
            <a:r>
              <a:rPr lang="zh-CN" altLang="en-US" sz="1100" dirty="0"/>
              <a:t>参与，人均得</a:t>
            </a:r>
            <a:r>
              <a:rPr lang="en-US" altLang="zh-CN" sz="1100" dirty="0"/>
              <a:t>5</a:t>
            </a:r>
            <a:r>
              <a:rPr lang="zh-CN" altLang="en-US" sz="1100" dirty="0"/>
              <a:t>分</a:t>
            </a:r>
            <a:endParaRPr lang="en-US" altLang="zh-CN" sz="1100" dirty="0"/>
          </a:p>
          <a:p>
            <a:pPr lvl="2"/>
            <a:r>
              <a:rPr lang="en-US" altLang="zh-CN" sz="1100" dirty="0"/>
              <a:t>11</a:t>
            </a:r>
            <a:r>
              <a:rPr lang="zh-CN" altLang="en-US" sz="1100" dirty="0"/>
              <a:t>人以上参与，人均</a:t>
            </a:r>
            <a:r>
              <a:rPr lang="en-US" altLang="zh-CN" sz="1100" dirty="0"/>
              <a:t>5</a:t>
            </a:r>
            <a:r>
              <a:rPr lang="zh-CN" altLang="en-US" sz="1100" dirty="0"/>
              <a:t>分（上限）</a:t>
            </a:r>
            <a:endParaRPr lang="en-US" altLang="zh-CN" sz="1100" dirty="0"/>
          </a:p>
          <a:p>
            <a:r>
              <a:rPr lang="zh-CN" altLang="en-US" sz="1600" dirty="0"/>
              <a:t>最终解释权归老师所有</a:t>
            </a:r>
          </a:p>
        </p:txBody>
      </p:sp>
      <p:pic>
        <p:nvPicPr>
          <p:cNvPr id="25" name="图片 24" descr="电脑萤幕画面&#10;&#10;描述已自动生成">
            <a:extLst>
              <a:ext uri="{FF2B5EF4-FFF2-40B4-BE49-F238E27FC236}">
                <a16:creationId xmlns:a16="http://schemas.microsoft.com/office/drawing/2014/main" id="{09786D13-F5A9-AC39-F6A7-637603A25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508" y="3728283"/>
            <a:ext cx="6601104" cy="2791842"/>
          </a:xfrm>
          <a:prstGeom prst="rect">
            <a:avLst/>
          </a:prstGeom>
        </p:spPr>
      </p:pic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27578676-1740-9D88-113A-68C198B90E47}"/>
              </a:ext>
            </a:extLst>
          </p:cNvPr>
          <p:cNvSpPr/>
          <p:nvPr/>
        </p:nvSpPr>
        <p:spPr bwMode="auto">
          <a:xfrm>
            <a:off x="6186985" y="4512737"/>
            <a:ext cx="1501254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8BF9FA66-42C1-C36C-74B9-B657859C5D8E}"/>
              </a:ext>
            </a:extLst>
          </p:cNvPr>
          <p:cNvSpPr/>
          <p:nvPr/>
        </p:nvSpPr>
        <p:spPr bwMode="auto">
          <a:xfrm>
            <a:off x="7765961" y="4506296"/>
            <a:ext cx="1198144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3D3BFCAA-FD46-9D78-7D35-D74A7D6A8F04}"/>
              </a:ext>
            </a:extLst>
          </p:cNvPr>
          <p:cNvSpPr/>
          <p:nvPr/>
        </p:nvSpPr>
        <p:spPr bwMode="auto">
          <a:xfrm>
            <a:off x="8987318" y="4529906"/>
            <a:ext cx="1234214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9588CBF2-A720-0AFB-0702-52722B61BB25}"/>
              </a:ext>
            </a:extLst>
          </p:cNvPr>
          <p:cNvSpPr/>
          <p:nvPr/>
        </p:nvSpPr>
        <p:spPr bwMode="auto">
          <a:xfrm>
            <a:off x="10263184" y="4525755"/>
            <a:ext cx="1501254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076F4D1-0DCA-3168-0E2D-F43109C6324A}"/>
              </a:ext>
            </a:extLst>
          </p:cNvPr>
          <p:cNvSpPr txBox="1"/>
          <p:nvPr/>
        </p:nvSpPr>
        <p:spPr>
          <a:xfrm>
            <a:off x="7568593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192.168.1.5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7C2E011-B759-3E2C-68E8-80418C080245}"/>
              </a:ext>
            </a:extLst>
          </p:cNvPr>
          <p:cNvCxnSpPr/>
          <p:nvPr/>
        </p:nvCxnSpPr>
        <p:spPr bwMode="auto">
          <a:xfrm flipH="1">
            <a:off x="8305800" y="4506296"/>
            <a:ext cx="370840" cy="11223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3C822BF9-847C-178D-D7BA-7A2E0D2F8B06}"/>
              </a:ext>
            </a:extLst>
          </p:cNvPr>
          <p:cNvSpPr txBox="1"/>
          <p:nvPr/>
        </p:nvSpPr>
        <p:spPr>
          <a:xfrm>
            <a:off x="6045200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192.168.1.5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9836183-E1B3-C0EE-6A42-31701CE22B5D}"/>
              </a:ext>
            </a:extLst>
          </p:cNvPr>
          <p:cNvSpPr txBox="1"/>
          <p:nvPr/>
        </p:nvSpPr>
        <p:spPr>
          <a:xfrm>
            <a:off x="9091986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192.168.1.5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9A4BEA8-AEE3-3F28-428D-39EB6929ED58}"/>
              </a:ext>
            </a:extLst>
          </p:cNvPr>
          <p:cNvSpPr txBox="1"/>
          <p:nvPr/>
        </p:nvSpPr>
        <p:spPr>
          <a:xfrm>
            <a:off x="10624356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192.168.1.5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7F36FEB-FFEF-6510-4C4C-F8B75CE8E200}"/>
              </a:ext>
            </a:extLst>
          </p:cNvPr>
          <p:cNvSpPr/>
          <p:nvPr/>
        </p:nvSpPr>
        <p:spPr bwMode="auto">
          <a:xfrm>
            <a:off x="9390678" y="5666762"/>
            <a:ext cx="734037" cy="44881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rgbClr val="FF0000"/>
            </a:solidFill>
            <a:prstDash val="dashDot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1A078DD1-9AC8-4111-C371-A7D7F79D94BF}"/>
              </a:ext>
            </a:extLst>
          </p:cNvPr>
          <p:cNvSpPr/>
          <p:nvPr/>
        </p:nvSpPr>
        <p:spPr bwMode="auto">
          <a:xfrm>
            <a:off x="10337442" y="5344732"/>
            <a:ext cx="1347989" cy="300520"/>
          </a:xfrm>
          <a:custGeom>
            <a:avLst/>
            <a:gdLst>
              <a:gd name="connsiteX0" fmla="*/ 1347989 w 1347989"/>
              <a:gd name="connsiteY0" fmla="*/ 0 h 300520"/>
              <a:gd name="connsiteX1" fmla="*/ 652530 w 1347989"/>
              <a:gd name="connsiteY1" fmla="*/ 300507 h 300520"/>
              <a:gd name="connsiteX2" fmla="*/ 0 w 1347989"/>
              <a:gd name="connsiteY2" fmla="*/ 12879 h 30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7989" h="300520">
                <a:moveTo>
                  <a:pt x="1347989" y="0"/>
                </a:moveTo>
                <a:cubicBezTo>
                  <a:pt x="1112592" y="149180"/>
                  <a:pt x="877195" y="298361"/>
                  <a:pt x="652530" y="300507"/>
                </a:cubicBezTo>
                <a:cubicBezTo>
                  <a:pt x="427865" y="302653"/>
                  <a:pt x="101600" y="54377"/>
                  <a:pt x="0" y="12879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BAFE03C2-0074-5C4B-835B-0588F8AA792A}"/>
              </a:ext>
            </a:extLst>
          </p:cNvPr>
          <p:cNvSpPr/>
          <p:nvPr/>
        </p:nvSpPr>
        <p:spPr bwMode="auto">
          <a:xfrm>
            <a:off x="8948060" y="5397178"/>
            <a:ext cx="1347989" cy="300520"/>
          </a:xfrm>
          <a:custGeom>
            <a:avLst/>
            <a:gdLst>
              <a:gd name="connsiteX0" fmla="*/ 1347989 w 1347989"/>
              <a:gd name="connsiteY0" fmla="*/ 0 h 300520"/>
              <a:gd name="connsiteX1" fmla="*/ 652530 w 1347989"/>
              <a:gd name="connsiteY1" fmla="*/ 300507 h 300520"/>
              <a:gd name="connsiteX2" fmla="*/ 0 w 1347989"/>
              <a:gd name="connsiteY2" fmla="*/ 12879 h 30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7989" h="300520">
                <a:moveTo>
                  <a:pt x="1347989" y="0"/>
                </a:moveTo>
                <a:cubicBezTo>
                  <a:pt x="1112592" y="149180"/>
                  <a:pt x="877195" y="298361"/>
                  <a:pt x="652530" y="300507"/>
                </a:cubicBezTo>
                <a:cubicBezTo>
                  <a:pt x="427865" y="302653"/>
                  <a:pt x="101600" y="54377"/>
                  <a:pt x="0" y="12879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E2875A18-FAE5-6188-A359-F031224EDF4F}"/>
              </a:ext>
            </a:extLst>
          </p:cNvPr>
          <p:cNvSpPr/>
          <p:nvPr/>
        </p:nvSpPr>
        <p:spPr bwMode="auto">
          <a:xfrm>
            <a:off x="7600071" y="5404954"/>
            <a:ext cx="1347989" cy="300520"/>
          </a:xfrm>
          <a:custGeom>
            <a:avLst/>
            <a:gdLst>
              <a:gd name="connsiteX0" fmla="*/ 1347989 w 1347989"/>
              <a:gd name="connsiteY0" fmla="*/ 0 h 300520"/>
              <a:gd name="connsiteX1" fmla="*/ 652530 w 1347989"/>
              <a:gd name="connsiteY1" fmla="*/ 300507 h 300520"/>
              <a:gd name="connsiteX2" fmla="*/ 0 w 1347989"/>
              <a:gd name="connsiteY2" fmla="*/ 12879 h 30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7989" h="300520">
                <a:moveTo>
                  <a:pt x="1347989" y="0"/>
                </a:moveTo>
                <a:cubicBezTo>
                  <a:pt x="1112592" y="149180"/>
                  <a:pt x="877195" y="298361"/>
                  <a:pt x="652530" y="300507"/>
                </a:cubicBezTo>
                <a:cubicBezTo>
                  <a:pt x="427865" y="302653"/>
                  <a:pt x="101600" y="54377"/>
                  <a:pt x="0" y="12879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86585E5F-7532-1AD1-A487-B74517DE0F4A}"/>
              </a:ext>
            </a:extLst>
          </p:cNvPr>
          <p:cNvSpPr/>
          <p:nvPr/>
        </p:nvSpPr>
        <p:spPr bwMode="auto">
          <a:xfrm>
            <a:off x="6252082" y="5464616"/>
            <a:ext cx="1347989" cy="300520"/>
          </a:xfrm>
          <a:custGeom>
            <a:avLst/>
            <a:gdLst>
              <a:gd name="connsiteX0" fmla="*/ 1347989 w 1347989"/>
              <a:gd name="connsiteY0" fmla="*/ 0 h 300520"/>
              <a:gd name="connsiteX1" fmla="*/ 652530 w 1347989"/>
              <a:gd name="connsiteY1" fmla="*/ 300507 h 300520"/>
              <a:gd name="connsiteX2" fmla="*/ 0 w 1347989"/>
              <a:gd name="connsiteY2" fmla="*/ 12879 h 30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7989" h="300520">
                <a:moveTo>
                  <a:pt x="1347989" y="0"/>
                </a:moveTo>
                <a:cubicBezTo>
                  <a:pt x="1112592" y="149180"/>
                  <a:pt x="877195" y="298361"/>
                  <a:pt x="652530" y="300507"/>
                </a:cubicBezTo>
                <a:cubicBezTo>
                  <a:pt x="427865" y="302653"/>
                  <a:pt x="101600" y="54377"/>
                  <a:pt x="0" y="12879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13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6" grpId="0" animBg="1"/>
      <p:bldP spid="37" grpId="0" animBg="1"/>
      <p:bldP spid="38" grpId="0" animBg="1"/>
      <p:bldP spid="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BE95A-1ACB-519D-20F9-6FB10793A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C86C5517-8BC9-F21B-36FB-67C4424AD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400" y="4705512"/>
            <a:ext cx="6472600" cy="124372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5CAE2F0-1DB1-1E95-2824-BCABF76A4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加分二选一            内容</a:t>
            </a:r>
            <a:r>
              <a:rPr lang="en-US" altLang="zh-CN" dirty="0"/>
              <a:t>2</a:t>
            </a:r>
            <a:r>
              <a:rPr lang="zh-CN" altLang="en-US" dirty="0"/>
              <a:t>：现场验收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D978A3-4BC5-C9C9-812A-9DF60B65C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400" dirty="0"/>
              <a:t>加分</a:t>
            </a:r>
            <a:r>
              <a:rPr lang="zh-CN" altLang="en-US" sz="1400" dirty="0">
                <a:solidFill>
                  <a:srgbClr val="FF0000"/>
                </a:solidFill>
              </a:rPr>
              <a:t>最高分</a:t>
            </a:r>
            <a:r>
              <a:rPr lang="en-US" altLang="zh-CN" sz="1400" dirty="0">
                <a:solidFill>
                  <a:srgbClr val="FF0000"/>
                </a:solidFill>
              </a:rPr>
              <a:t>5</a:t>
            </a:r>
            <a:r>
              <a:rPr lang="zh-CN" altLang="en-US" sz="1400" dirty="0">
                <a:solidFill>
                  <a:srgbClr val="FF0000"/>
                </a:solidFill>
              </a:rPr>
              <a:t>分</a:t>
            </a:r>
            <a:r>
              <a:rPr lang="zh-CN" altLang="en-US" sz="1400" dirty="0"/>
              <a:t>，计入实验总成绩（百分制，加分后成绩</a:t>
            </a:r>
            <a:r>
              <a:rPr lang="zh-CN" altLang="en-US" sz="1400" dirty="0">
                <a:solidFill>
                  <a:srgbClr val="FF0000"/>
                </a:solidFill>
              </a:rPr>
              <a:t>超过</a:t>
            </a:r>
            <a:r>
              <a:rPr lang="en-US" altLang="zh-CN" sz="1400" dirty="0">
                <a:solidFill>
                  <a:srgbClr val="FF0000"/>
                </a:solidFill>
              </a:rPr>
              <a:t>100</a:t>
            </a:r>
            <a:r>
              <a:rPr lang="zh-CN" altLang="en-US" sz="1400" dirty="0">
                <a:solidFill>
                  <a:srgbClr val="FF0000"/>
                </a:solidFill>
              </a:rPr>
              <a:t>分，按</a:t>
            </a:r>
            <a:r>
              <a:rPr lang="en-US" altLang="zh-CN" sz="1400" dirty="0">
                <a:solidFill>
                  <a:srgbClr val="FF0000"/>
                </a:solidFill>
              </a:rPr>
              <a:t>100</a:t>
            </a:r>
            <a:r>
              <a:rPr lang="zh-CN" altLang="en-US" sz="1400" dirty="0">
                <a:solidFill>
                  <a:srgbClr val="FF0000"/>
                </a:solidFill>
              </a:rPr>
              <a:t>分计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r>
              <a:rPr lang="zh-CN" altLang="en-US" sz="1400" dirty="0"/>
              <a:t>验收要在实验课上</a:t>
            </a:r>
            <a:r>
              <a:rPr lang="zh-CN" altLang="en-US" sz="1400" dirty="0">
                <a:solidFill>
                  <a:srgbClr val="FF0000"/>
                </a:solidFill>
              </a:rPr>
              <a:t>当场完成</a:t>
            </a:r>
            <a:endParaRPr lang="en-US" altLang="zh-CN" sz="1400" dirty="0"/>
          </a:p>
          <a:p>
            <a:r>
              <a:rPr lang="zh-CN" altLang="en-US" sz="1400" dirty="0"/>
              <a:t>以小组为单位，小组人数</a:t>
            </a:r>
            <a:r>
              <a:rPr lang="zh-CN" altLang="en-US" sz="1400" dirty="0">
                <a:solidFill>
                  <a:srgbClr val="FF0000"/>
                </a:solidFill>
              </a:rPr>
              <a:t>大于</a:t>
            </a:r>
            <a:r>
              <a:rPr lang="en-US" altLang="zh-CN" sz="1400" dirty="0">
                <a:solidFill>
                  <a:srgbClr val="FF0000"/>
                </a:solidFill>
              </a:rPr>
              <a:t>3</a:t>
            </a:r>
            <a:r>
              <a:rPr lang="zh-CN" altLang="en-US" sz="1400" dirty="0">
                <a:solidFill>
                  <a:srgbClr val="FF0000"/>
                </a:solidFill>
              </a:rPr>
              <a:t>人</a:t>
            </a:r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zh-CN" altLang="en-US" sz="1400" dirty="0"/>
              <a:t>小组</a:t>
            </a:r>
            <a:r>
              <a:rPr lang="zh-CN" altLang="en-US" sz="1400" dirty="0">
                <a:solidFill>
                  <a:srgbClr val="FF0000"/>
                </a:solidFill>
              </a:rPr>
              <a:t>每人</a:t>
            </a:r>
            <a:r>
              <a:rPr lang="zh-CN" altLang="en-US" sz="1400" dirty="0"/>
              <a:t>必须以</a:t>
            </a:r>
            <a:r>
              <a:rPr lang="zh-CN" altLang="en-US" sz="1400" dirty="0">
                <a:solidFill>
                  <a:srgbClr val="FF0000"/>
                </a:solidFill>
              </a:rPr>
              <a:t>自己的物理机</a:t>
            </a:r>
            <a:r>
              <a:rPr lang="zh-CN" altLang="en-US" sz="1400" dirty="0"/>
              <a:t>中的虚拟机参与验收</a:t>
            </a:r>
            <a:endParaRPr lang="en-US" altLang="zh-CN" sz="1400" dirty="0"/>
          </a:p>
          <a:p>
            <a:pPr lvl="1"/>
            <a:r>
              <a:rPr lang="zh-CN" altLang="en-US" sz="1200" dirty="0"/>
              <a:t>要求</a:t>
            </a:r>
            <a:r>
              <a:rPr lang="zh-CN" altLang="en-US" sz="1200" dirty="0">
                <a:solidFill>
                  <a:srgbClr val="FF0000"/>
                </a:solidFill>
              </a:rPr>
              <a:t>使用自己的代码</a:t>
            </a:r>
            <a:r>
              <a:rPr lang="zh-CN" altLang="en-US" sz="1200" dirty="0"/>
              <a:t>，助教</a:t>
            </a:r>
            <a:r>
              <a:rPr lang="zh-CN" altLang="en-US" sz="1200" dirty="0">
                <a:solidFill>
                  <a:srgbClr val="FF0000"/>
                </a:solidFill>
              </a:rPr>
              <a:t>抽查</a:t>
            </a:r>
            <a:endParaRPr lang="en-US" altLang="zh-CN" sz="1200" dirty="0"/>
          </a:p>
          <a:p>
            <a:pPr lvl="1"/>
            <a:r>
              <a:rPr lang="zh-CN" altLang="en-US" sz="1200" dirty="0"/>
              <a:t>发送的</a:t>
            </a:r>
            <a:r>
              <a:rPr lang="zh-CN" altLang="en-US" sz="1200" dirty="0">
                <a:solidFill>
                  <a:srgbClr val="FF0000"/>
                </a:solidFill>
              </a:rPr>
              <a:t>消息内容</a:t>
            </a:r>
            <a:r>
              <a:rPr lang="zh-CN" altLang="en-US" sz="1200" dirty="0"/>
              <a:t>，</a:t>
            </a:r>
            <a:r>
              <a:rPr lang="zh-CN" altLang="en-US" sz="1200" dirty="0">
                <a:solidFill>
                  <a:srgbClr val="FF0000"/>
                </a:solidFill>
              </a:rPr>
              <a:t>现场指定</a:t>
            </a:r>
            <a:endParaRPr lang="en-US" altLang="zh-CN" sz="1200" dirty="0">
              <a:solidFill>
                <a:srgbClr val="FF0000"/>
              </a:solidFill>
            </a:endParaRPr>
          </a:p>
          <a:p>
            <a:pPr lvl="1"/>
            <a:r>
              <a:rPr lang="zh-CN" altLang="en-US" sz="1200" dirty="0"/>
              <a:t>转发主机转发消息时，</a:t>
            </a:r>
            <a:r>
              <a:rPr lang="zh-CN" altLang="en-US" sz="1200" dirty="0">
                <a:solidFill>
                  <a:srgbClr val="FF0000"/>
                </a:solidFill>
              </a:rPr>
              <a:t>增加时延</a:t>
            </a:r>
            <a:r>
              <a:rPr lang="zh-CN" altLang="en-US" sz="1200" dirty="0"/>
              <a:t>（以秒计），以突出演示效果</a:t>
            </a:r>
            <a:endParaRPr lang="en-US" altLang="zh-CN" sz="1200" dirty="0"/>
          </a:p>
          <a:p>
            <a:r>
              <a:rPr lang="zh-CN" altLang="en-US" sz="1400" dirty="0"/>
              <a:t>测试步骤</a:t>
            </a:r>
            <a:endParaRPr lang="en-US" altLang="zh-CN" sz="1400" dirty="0"/>
          </a:p>
          <a:p>
            <a:pPr lvl="1"/>
            <a:r>
              <a:rPr lang="zh-CN" altLang="en-US" sz="1100" dirty="0"/>
              <a:t>配置转发表</a:t>
            </a:r>
            <a:endParaRPr lang="en-US" altLang="zh-CN" sz="1100" dirty="0"/>
          </a:p>
          <a:p>
            <a:pPr lvl="1"/>
            <a:r>
              <a:rPr lang="zh-CN" altLang="en-US" sz="1200" dirty="0"/>
              <a:t>发出</a:t>
            </a:r>
            <a:r>
              <a:rPr lang="zh-CN" altLang="en-US" sz="1200" dirty="0">
                <a:solidFill>
                  <a:srgbClr val="FF0000"/>
                </a:solidFill>
              </a:rPr>
              <a:t>指定消息</a:t>
            </a:r>
            <a:r>
              <a:rPr lang="zh-CN" altLang="en-US" sz="1200" dirty="0"/>
              <a:t>后，</a:t>
            </a:r>
            <a:r>
              <a:rPr lang="zh-CN" altLang="en-US" sz="1200" dirty="0">
                <a:solidFill>
                  <a:srgbClr val="FF0000"/>
                </a:solidFill>
              </a:rPr>
              <a:t>接力</a:t>
            </a:r>
            <a:r>
              <a:rPr lang="zh-CN" altLang="en-US" sz="1200" dirty="0"/>
              <a:t>传递，每台虚拟机均显示该消息内容，</a:t>
            </a:r>
            <a:br>
              <a:rPr lang="en-US" altLang="zh-CN" sz="1200" dirty="0"/>
            </a:br>
            <a:r>
              <a:rPr lang="zh-CN" altLang="en-US" sz="1200" dirty="0"/>
              <a:t>直至最后一台虚拟机收到该消息</a:t>
            </a:r>
            <a:endParaRPr lang="en-US" altLang="zh-CN" sz="1200" dirty="0"/>
          </a:p>
          <a:p>
            <a:pPr lvl="1"/>
            <a:r>
              <a:rPr lang="zh-CN" altLang="en-US" sz="1200" dirty="0"/>
              <a:t>沿路径反向发出指定响应消息，第一台收到该消息</a:t>
            </a:r>
            <a:endParaRPr lang="en-US" altLang="zh-CN" sz="1200" dirty="0"/>
          </a:p>
          <a:p>
            <a:pPr lvl="1"/>
            <a:r>
              <a:rPr lang="zh-CN" altLang="en-US" sz="1200" dirty="0"/>
              <a:t>双向传输完成，视为测试成功。</a:t>
            </a:r>
            <a:endParaRPr lang="en-US" altLang="zh-CN" sz="1200" dirty="0"/>
          </a:p>
          <a:p>
            <a:r>
              <a:rPr lang="zh-CN" altLang="en-US" sz="1400" dirty="0"/>
              <a:t>参与验收的虚拟机数目要求，大于</a:t>
            </a:r>
            <a:r>
              <a:rPr lang="en-US" altLang="zh-CN" sz="1400" dirty="0"/>
              <a:t>5</a:t>
            </a:r>
            <a:r>
              <a:rPr lang="zh-CN" altLang="en-US" sz="1400" dirty="0"/>
              <a:t>台</a:t>
            </a:r>
            <a:endParaRPr lang="en-US" altLang="zh-CN" sz="1400" dirty="0"/>
          </a:p>
          <a:p>
            <a:r>
              <a:rPr lang="zh-CN" altLang="en-US" sz="1400" dirty="0"/>
              <a:t>计分规则：以参与人数计</a:t>
            </a:r>
            <a:endParaRPr lang="en-US" altLang="zh-CN" sz="1400" dirty="0"/>
          </a:p>
          <a:p>
            <a:pPr lvl="1"/>
            <a:r>
              <a:rPr lang="zh-CN" altLang="en-US" sz="1200" dirty="0"/>
              <a:t>小组每增加</a:t>
            </a:r>
            <a:r>
              <a:rPr lang="en-US" altLang="zh-CN" sz="1200" dirty="0"/>
              <a:t>1</a:t>
            </a:r>
            <a:r>
              <a:rPr lang="zh-CN" altLang="en-US" sz="1200" dirty="0"/>
              <a:t>人，小组得分加</a:t>
            </a:r>
            <a:r>
              <a:rPr lang="en-US" altLang="zh-CN" sz="1200" dirty="0"/>
              <a:t>0.5</a:t>
            </a:r>
            <a:r>
              <a:rPr lang="zh-CN" altLang="en-US" sz="1200" dirty="0"/>
              <a:t>，上限</a:t>
            </a:r>
            <a:r>
              <a:rPr lang="en-US" altLang="zh-CN" sz="1200" dirty="0"/>
              <a:t>5</a:t>
            </a:r>
            <a:r>
              <a:rPr lang="zh-CN" altLang="en-US" sz="1200" dirty="0"/>
              <a:t>分</a:t>
            </a:r>
            <a:endParaRPr lang="en-US" altLang="zh-CN" sz="1200" dirty="0"/>
          </a:p>
          <a:p>
            <a:pPr lvl="1"/>
            <a:r>
              <a:rPr lang="zh-CN" altLang="en-US" sz="1200" dirty="0"/>
              <a:t>举例：</a:t>
            </a:r>
            <a:endParaRPr lang="en-US" altLang="zh-CN" sz="1200" dirty="0"/>
          </a:p>
          <a:p>
            <a:pPr lvl="2"/>
            <a:r>
              <a:rPr lang="en-US" altLang="zh-CN" sz="1100" dirty="0"/>
              <a:t>4</a:t>
            </a:r>
            <a:r>
              <a:rPr lang="zh-CN" altLang="en-US" sz="1100" dirty="0"/>
              <a:t>人参与，小组得分</a:t>
            </a:r>
            <a:r>
              <a:rPr lang="en-US" altLang="zh-CN" sz="1100" dirty="0"/>
              <a:t>4*0.5=2</a:t>
            </a:r>
            <a:r>
              <a:rPr lang="zh-CN" altLang="en-US" sz="1100" dirty="0"/>
              <a:t>，</a:t>
            </a:r>
            <a:br>
              <a:rPr lang="en-US" altLang="zh-CN" sz="1100" dirty="0"/>
            </a:br>
            <a:r>
              <a:rPr lang="zh-CN" altLang="en-US" sz="1100" dirty="0"/>
              <a:t>即人均得</a:t>
            </a:r>
            <a:r>
              <a:rPr lang="en-US" altLang="zh-CN" sz="1100" dirty="0"/>
              <a:t>2</a:t>
            </a:r>
            <a:r>
              <a:rPr lang="zh-CN" altLang="en-US" sz="1100" dirty="0"/>
              <a:t>分</a:t>
            </a:r>
            <a:endParaRPr lang="en-US" altLang="zh-CN" sz="1100" dirty="0"/>
          </a:p>
          <a:p>
            <a:pPr lvl="2"/>
            <a:r>
              <a:rPr lang="en-US" altLang="zh-CN" sz="1100" dirty="0"/>
              <a:t>10</a:t>
            </a:r>
            <a:r>
              <a:rPr lang="zh-CN" altLang="en-US" sz="1100" dirty="0"/>
              <a:t>参与，人均得</a:t>
            </a:r>
            <a:r>
              <a:rPr lang="en-US" altLang="zh-CN" sz="1100" dirty="0"/>
              <a:t>5</a:t>
            </a:r>
            <a:r>
              <a:rPr lang="zh-CN" altLang="en-US" sz="1100" dirty="0"/>
              <a:t>分</a:t>
            </a:r>
            <a:endParaRPr lang="en-US" altLang="zh-CN" sz="1100" dirty="0"/>
          </a:p>
          <a:p>
            <a:pPr lvl="2"/>
            <a:r>
              <a:rPr lang="en-US" altLang="zh-CN" sz="1100" dirty="0"/>
              <a:t>11</a:t>
            </a:r>
            <a:r>
              <a:rPr lang="zh-CN" altLang="en-US" sz="1100" dirty="0"/>
              <a:t>人以上参与，人均</a:t>
            </a:r>
            <a:r>
              <a:rPr lang="en-US" altLang="zh-CN" sz="1100" dirty="0"/>
              <a:t>5</a:t>
            </a:r>
            <a:r>
              <a:rPr lang="zh-CN" altLang="en-US" sz="1100" dirty="0"/>
              <a:t>分（上限）</a:t>
            </a:r>
            <a:endParaRPr lang="en-US" altLang="zh-CN" sz="1100" dirty="0"/>
          </a:p>
          <a:p>
            <a:r>
              <a:rPr lang="zh-CN" altLang="en-US" sz="1600" dirty="0"/>
              <a:t>最终解释权归老师所有</a:t>
            </a: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6EDAA34-3276-EAC8-3375-D72E2FD05935}"/>
              </a:ext>
            </a:extLst>
          </p:cNvPr>
          <p:cNvSpPr/>
          <p:nvPr/>
        </p:nvSpPr>
        <p:spPr bwMode="auto">
          <a:xfrm>
            <a:off x="6045200" y="4529569"/>
            <a:ext cx="1501254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3427E435-CEF3-7A1A-971F-EB234B0AF61E}"/>
              </a:ext>
            </a:extLst>
          </p:cNvPr>
          <p:cNvSpPr/>
          <p:nvPr/>
        </p:nvSpPr>
        <p:spPr bwMode="auto">
          <a:xfrm>
            <a:off x="7544181" y="4524413"/>
            <a:ext cx="1340106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406B5164-3878-710B-4F92-05F7A592F789}"/>
              </a:ext>
            </a:extLst>
          </p:cNvPr>
          <p:cNvSpPr/>
          <p:nvPr/>
        </p:nvSpPr>
        <p:spPr bwMode="auto">
          <a:xfrm>
            <a:off x="8948059" y="4529906"/>
            <a:ext cx="1340105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80AC4CD2-CD43-4CB5-2D46-8872B761569B}"/>
              </a:ext>
            </a:extLst>
          </p:cNvPr>
          <p:cNvSpPr/>
          <p:nvPr/>
        </p:nvSpPr>
        <p:spPr bwMode="auto">
          <a:xfrm>
            <a:off x="10383268" y="4525755"/>
            <a:ext cx="1381170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FCA76C0-129B-FE96-0E1B-BC7FEA214F63}"/>
              </a:ext>
            </a:extLst>
          </p:cNvPr>
          <p:cNvSpPr txBox="1"/>
          <p:nvPr/>
        </p:nvSpPr>
        <p:spPr>
          <a:xfrm>
            <a:off x="7568593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192.168.4.2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8D67E61-C422-F451-31EF-1A4E581DC62C}"/>
              </a:ext>
            </a:extLst>
          </p:cNvPr>
          <p:cNvCxnSpPr/>
          <p:nvPr/>
        </p:nvCxnSpPr>
        <p:spPr bwMode="auto">
          <a:xfrm flipH="1">
            <a:off x="8305800" y="4506296"/>
            <a:ext cx="370840" cy="11223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9ED3D5FF-4028-927D-C510-A70C07517716}"/>
              </a:ext>
            </a:extLst>
          </p:cNvPr>
          <p:cNvSpPr txBox="1"/>
          <p:nvPr/>
        </p:nvSpPr>
        <p:spPr>
          <a:xfrm>
            <a:off x="6045200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192.168.4.2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3657D31-A894-3D27-FEF8-CAB32E55937B}"/>
              </a:ext>
            </a:extLst>
          </p:cNvPr>
          <p:cNvSpPr txBox="1"/>
          <p:nvPr/>
        </p:nvSpPr>
        <p:spPr>
          <a:xfrm>
            <a:off x="9091986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192.168.4.2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22F244B-993B-18D1-31BE-EFB5EEEF4FA4}"/>
              </a:ext>
            </a:extLst>
          </p:cNvPr>
          <p:cNvSpPr txBox="1"/>
          <p:nvPr/>
        </p:nvSpPr>
        <p:spPr>
          <a:xfrm>
            <a:off x="10624356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192.168.4.2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40E79DF2-C1AE-479D-12D1-4AAADFDECDD9}"/>
              </a:ext>
            </a:extLst>
          </p:cNvPr>
          <p:cNvSpPr/>
          <p:nvPr/>
        </p:nvSpPr>
        <p:spPr bwMode="auto">
          <a:xfrm>
            <a:off x="10337442" y="5344732"/>
            <a:ext cx="1347989" cy="300520"/>
          </a:xfrm>
          <a:custGeom>
            <a:avLst/>
            <a:gdLst>
              <a:gd name="connsiteX0" fmla="*/ 1347989 w 1347989"/>
              <a:gd name="connsiteY0" fmla="*/ 0 h 300520"/>
              <a:gd name="connsiteX1" fmla="*/ 652530 w 1347989"/>
              <a:gd name="connsiteY1" fmla="*/ 300507 h 300520"/>
              <a:gd name="connsiteX2" fmla="*/ 0 w 1347989"/>
              <a:gd name="connsiteY2" fmla="*/ 12879 h 30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7989" h="300520">
                <a:moveTo>
                  <a:pt x="1347989" y="0"/>
                </a:moveTo>
                <a:cubicBezTo>
                  <a:pt x="1112592" y="149180"/>
                  <a:pt x="877195" y="298361"/>
                  <a:pt x="652530" y="300507"/>
                </a:cubicBezTo>
                <a:cubicBezTo>
                  <a:pt x="427865" y="302653"/>
                  <a:pt x="101600" y="54377"/>
                  <a:pt x="0" y="12879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0CD8E3AA-8F84-3225-2943-6754F5CA8593}"/>
              </a:ext>
            </a:extLst>
          </p:cNvPr>
          <p:cNvSpPr/>
          <p:nvPr/>
        </p:nvSpPr>
        <p:spPr bwMode="auto">
          <a:xfrm>
            <a:off x="8948060" y="5397178"/>
            <a:ext cx="1347989" cy="300520"/>
          </a:xfrm>
          <a:custGeom>
            <a:avLst/>
            <a:gdLst>
              <a:gd name="connsiteX0" fmla="*/ 1347989 w 1347989"/>
              <a:gd name="connsiteY0" fmla="*/ 0 h 300520"/>
              <a:gd name="connsiteX1" fmla="*/ 652530 w 1347989"/>
              <a:gd name="connsiteY1" fmla="*/ 300507 h 300520"/>
              <a:gd name="connsiteX2" fmla="*/ 0 w 1347989"/>
              <a:gd name="connsiteY2" fmla="*/ 12879 h 30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7989" h="300520">
                <a:moveTo>
                  <a:pt x="1347989" y="0"/>
                </a:moveTo>
                <a:cubicBezTo>
                  <a:pt x="1112592" y="149180"/>
                  <a:pt x="877195" y="298361"/>
                  <a:pt x="652530" y="300507"/>
                </a:cubicBezTo>
                <a:cubicBezTo>
                  <a:pt x="427865" y="302653"/>
                  <a:pt x="101600" y="54377"/>
                  <a:pt x="0" y="12879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224FB27D-FD8D-2397-0738-AB54AE8D1C49}"/>
              </a:ext>
            </a:extLst>
          </p:cNvPr>
          <p:cNvSpPr/>
          <p:nvPr/>
        </p:nvSpPr>
        <p:spPr bwMode="auto">
          <a:xfrm>
            <a:off x="7514035" y="5404954"/>
            <a:ext cx="1434026" cy="300520"/>
          </a:xfrm>
          <a:custGeom>
            <a:avLst/>
            <a:gdLst>
              <a:gd name="connsiteX0" fmla="*/ 1347989 w 1347989"/>
              <a:gd name="connsiteY0" fmla="*/ 0 h 300520"/>
              <a:gd name="connsiteX1" fmla="*/ 652530 w 1347989"/>
              <a:gd name="connsiteY1" fmla="*/ 300507 h 300520"/>
              <a:gd name="connsiteX2" fmla="*/ 0 w 1347989"/>
              <a:gd name="connsiteY2" fmla="*/ 12879 h 30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7989" h="300520">
                <a:moveTo>
                  <a:pt x="1347989" y="0"/>
                </a:moveTo>
                <a:cubicBezTo>
                  <a:pt x="1112592" y="149180"/>
                  <a:pt x="877195" y="298361"/>
                  <a:pt x="652530" y="300507"/>
                </a:cubicBezTo>
                <a:cubicBezTo>
                  <a:pt x="427865" y="302653"/>
                  <a:pt x="101600" y="54377"/>
                  <a:pt x="0" y="12879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6E718A30-9611-A784-743C-C95D44FF7AA1}"/>
              </a:ext>
            </a:extLst>
          </p:cNvPr>
          <p:cNvSpPr/>
          <p:nvPr/>
        </p:nvSpPr>
        <p:spPr bwMode="auto">
          <a:xfrm>
            <a:off x="6124653" y="5441424"/>
            <a:ext cx="1347989" cy="300520"/>
          </a:xfrm>
          <a:custGeom>
            <a:avLst/>
            <a:gdLst>
              <a:gd name="connsiteX0" fmla="*/ 1347989 w 1347989"/>
              <a:gd name="connsiteY0" fmla="*/ 0 h 300520"/>
              <a:gd name="connsiteX1" fmla="*/ 652530 w 1347989"/>
              <a:gd name="connsiteY1" fmla="*/ 300507 h 300520"/>
              <a:gd name="connsiteX2" fmla="*/ 0 w 1347989"/>
              <a:gd name="connsiteY2" fmla="*/ 12879 h 30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7989" h="300520">
                <a:moveTo>
                  <a:pt x="1347989" y="0"/>
                </a:moveTo>
                <a:cubicBezTo>
                  <a:pt x="1112592" y="149180"/>
                  <a:pt x="877195" y="298361"/>
                  <a:pt x="652530" y="300507"/>
                </a:cubicBezTo>
                <a:cubicBezTo>
                  <a:pt x="427865" y="302653"/>
                  <a:pt x="101600" y="54377"/>
                  <a:pt x="0" y="12879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87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6" grpId="0" animBg="1"/>
      <p:bldP spid="37" grpId="0" animBg="1"/>
      <p:bldP spid="38" grpId="0" animBg="1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F4E98-D730-9FBF-6A7D-35B02ECC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实验评分（具体要求见实验项目）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0F3327-7645-9D1D-95FF-51AA0DC26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签到：</a:t>
            </a:r>
            <a:r>
              <a:rPr lang="en-US" altLang="zh-CN" sz="2800" dirty="0"/>
              <a:t>		10</a:t>
            </a:r>
            <a:r>
              <a:rPr lang="zh-CN" altLang="en-US" sz="2800" dirty="0"/>
              <a:t>分</a:t>
            </a:r>
            <a:endParaRPr lang="en-US" altLang="zh-CN" sz="2800" dirty="0"/>
          </a:p>
          <a:p>
            <a:r>
              <a:rPr lang="zh-CN" altLang="en-US" sz="2800" dirty="0"/>
              <a:t>操作验收：</a:t>
            </a:r>
            <a:r>
              <a:rPr lang="en-US" altLang="zh-CN" sz="2800" dirty="0"/>
              <a:t>	50</a:t>
            </a:r>
            <a:r>
              <a:rPr lang="zh-CN" altLang="en-US" sz="2800" dirty="0"/>
              <a:t>分</a:t>
            </a:r>
            <a:endParaRPr lang="en-US" altLang="zh-CN" sz="2800" dirty="0"/>
          </a:p>
          <a:p>
            <a:pPr lvl="1"/>
            <a:r>
              <a:rPr lang="zh-CN" altLang="en-US" sz="2400" dirty="0"/>
              <a:t>录制操作视频，要求本人出镜，录制可使用</a:t>
            </a:r>
            <a:r>
              <a:rPr lang="en-US" altLang="zh-CN" sz="2400" dirty="0"/>
              <a:t>OBS Studio</a:t>
            </a:r>
            <a:r>
              <a:rPr lang="zh-CN" altLang="en-US" sz="2400" dirty="0"/>
              <a:t>等</a:t>
            </a:r>
            <a:endParaRPr lang="en-US" altLang="zh-CN" sz="2400" dirty="0"/>
          </a:p>
          <a:p>
            <a:pPr lvl="1"/>
            <a:r>
              <a:rPr lang="zh-CN" altLang="en-US" sz="2400" dirty="0"/>
              <a:t>要求，两个视频，</a:t>
            </a:r>
            <a:r>
              <a:rPr lang="en-US" altLang="zh-CN" sz="2400" dirty="0"/>
              <a:t>1.</a:t>
            </a:r>
            <a:r>
              <a:rPr lang="zh-CN" altLang="en-US" sz="2400" dirty="0"/>
              <a:t>操作录屏视频，</a:t>
            </a:r>
            <a:r>
              <a:rPr lang="en-US" altLang="zh-CN" sz="2400" dirty="0"/>
              <a:t>2.</a:t>
            </a:r>
            <a:r>
              <a:rPr lang="zh-CN" altLang="en-US" sz="2400" dirty="0"/>
              <a:t>嵌入</a:t>
            </a:r>
            <a:r>
              <a:rPr lang="zh-CN" altLang="en-US" sz="2400" dirty="0">
                <a:solidFill>
                  <a:srgbClr val="FF0000"/>
                </a:solidFill>
              </a:rPr>
              <a:t>本人出镜讲解</a:t>
            </a:r>
            <a:r>
              <a:rPr lang="zh-CN" altLang="en-US" sz="2400" dirty="0"/>
              <a:t>的操作录屏视频</a:t>
            </a:r>
            <a:endParaRPr lang="en-US" altLang="zh-CN" sz="2400" dirty="0"/>
          </a:p>
          <a:p>
            <a:pPr lvl="2"/>
            <a:r>
              <a:rPr lang="zh-CN" altLang="en-US" sz="2000" dirty="0"/>
              <a:t>使用</a:t>
            </a:r>
            <a:r>
              <a:rPr lang="en-US" altLang="zh-CN" sz="2000" dirty="0"/>
              <a:t>OBS</a:t>
            </a:r>
            <a:r>
              <a:rPr lang="zh-CN" altLang="en-US" sz="2000" dirty="0"/>
              <a:t>软件（须安装</a:t>
            </a:r>
            <a:r>
              <a:rPr lang="en-US" altLang="zh-CN" sz="2000" dirty="0"/>
              <a:t>Source Record</a:t>
            </a:r>
            <a:r>
              <a:rPr lang="zh-CN" altLang="en-US" sz="2000" dirty="0"/>
              <a:t>插件）同时开启录屏和摄像头录像，并输出两个单独的视频文件。（</a:t>
            </a:r>
            <a:r>
              <a:rPr lang="en-US" altLang="zh-CN" sz="2000" dirty="0"/>
              <a:t>OBS</a:t>
            </a:r>
            <a:r>
              <a:rPr lang="zh-CN" altLang="en-US" sz="2000" dirty="0"/>
              <a:t>操作视频见实验资料）</a:t>
            </a:r>
            <a:endParaRPr lang="en-US" altLang="zh-CN" sz="2000" dirty="0"/>
          </a:p>
          <a:p>
            <a:pPr lvl="1"/>
            <a:r>
              <a:rPr lang="zh-CN" altLang="en-US" sz="2400" dirty="0"/>
              <a:t>时间不超过</a:t>
            </a:r>
            <a:r>
              <a:rPr lang="en-US" altLang="zh-CN" sz="2400" dirty="0"/>
              <a:t>8</a:t>
            </a:r>
            <a:r>
              <a:rPr lang="zh-CN" altLang="en-US" sz="2400" dirty="0"/>
              <a:t>分钟</a:t>
            </a:r>
            <a:endParaRPr lang="en-US" altLang="zh-CN" sz="2400" dirty="0"/>
          </a:p>
          <a:p>
            <a:r>
              <a:rPr lang="zh-CN" altLang="en-US" sz="2800" dirty="0"/>
              <a:t>实验报告：</a:t>
            </a:r>
            <a:r>
              <a:rPr lang="en-US" altLang="zh-CN" sz="2800" dirty="0"/>
              <a:t>	40</a:t>
            </a:r>
            <a:r>
              <a:rPr lang="zh-CN" altLang="en-US" sz="2800" dirty="0"/>
              <a:t>分</a:t>
            </a:r>
            <a:endParaRPr lang="en-US" altLang="zh-CN" sz="2800" dirty="0"/>
          </a:p>
          <a:p>
            <a:r>
              <a:rPr lang="zh-CN" altLang="en-US" sz="2800" dirty="0"/>
              <a:t>评价方法：老师评价</a:t>
            </a:r>
            <a:r>
              <a:rPr lang="en-US" altLang="zh-CN" sz="2800" dirty="0"/>
              <a:t>+</a:t>
            </a:r>
            <a:r>
              <a:rPr lang="zh-CN" altLang="en-US" sz="2800" dirty="0">
                <a:solidFill>
                  <a:srgbClr val="FF0000"/>
                </a:solidFill>
              </a:rPr>
              <a:t>生生互评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/>
              <a:t>注意</a:t>
            </a:r>
            <a:r>
              <a:rPr lang="zh-CN" altLang="en-US" sz="2400" dirty="0">
                <a:solidFill>
                  <a:srgbClr val="FF0000"/>
                </a:solidFill>
              </a:rPr>
              <a:t>截止日期</a:t>
            </a:r>
            <a:r>
              <a:rPr lang="zh-CN" altLang="en-US" sz="2400" dirty="0"/>
              <a:t>，验收视频、实验报告在提交截止后，即开始互评，同样设有截止日期。</a:t>
            </a:r>
          </a:p>
        </p:txBody>
      </p:sp>
    </p:spTree>
    <p:extLst>
      <p:ext uri="{BB962C8B-B14F-4D97-AF65-F5344CB8AC3E}">
        <p14:creationId xmlns:p14="http://schemas.microsoft.com/office/powerpoint/2010/main" val="183314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02DC22-0929-23E2-372E-5F08290B1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实验评价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C334AF-C69B-1E64-D777-EBD90F8BD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每人评价</a:t>
            </a:r>
            <a:r>
              <a:rPr lang="en-US" altLang="zh-CN" dirty="0"/>
              <a:t>3-5</a:t>
            </a:r>
            <a:r>
              <a:rPr lang="zh-CN" altLang="en-US" dirty="0"/>
              <a:t>份（具体见实验项目）</a:t>
            </a:r>
            <a:endParaRPr lang="en-US" altLang="zh-CN" dirty="0"/>
          </a:p>
          <a:p>
            <a:r>
              <a:rPr lang="zh-CN" altLang="en-US" dirty="0"/>
              <a:t>满分</a:t>
            </a:r>
            <a:r>
              <a:rPr lang="en-US" altLang="zh-CN" dirty="0">
                <a:solidFill>
                  <a:srgbClr val="FF0000"/>
                </a:solidFill>
              </a:rPr>
              <a:t>90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，学生评分范围见具体任务要求</a:t>
            </a:r>
            <a:endParaRPr lang="en-US" altLang="zh-CN" dirty="0"/>
          </a:p>
          <a:p>
            <a:pPr lvl="1"/>
            <a:r>
              <a:rPr lang="zh-CN" altLang="en-US" dirty="0"/>
              <a:t>含</a:t>
            </a:r>
            <a:r>
              <a:rPr lang="zh-CN" altLang="en-US" dirty="0">
                <a:solidFill>
                  <a:srgbClr val="FF0000"/>
                </a:solidFill>
              </a:rPr>
              <a:t>操作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实验报告</a:t>
            </a:r>
            <a:r>
              <a:rPr lang="zh-CN" altLang="en-US" dirty="0"/>
              <a:t>两部分</a:t>
            </a:r>
            <a:endParaRPr lang="en-US" altLang="zh-CN" dirty="0"/>
          </a:p>
          <a:p>
            <a:pPr lvl="1"/>
            <a:r>
              <a:rPr lang="zh-CN" altLang="en-US" dirty="0"/>
              <a:t>学生评价打分要</a:t>
            </a:r>
            <a:r>
              <a:rPr lang="zh-CN" altLang="en-US" dirty="0">
                <a:solidFill>
                  <a:srgbClr val="FF0000"/>
                </a:solidFill>
              </a:rPr>
              <a:t>给出评语</a:t>
            </a:r>
            <a:r>
              <a:rPr lang="zh-CN" altLang="en-US" dirty="0"/>
              <a:t>，用</a:t>
            </a:r>
            <a:r>
              <a:rPr lang="zh-CN" altLang="en-US" dirty="0">
                <a:solidFill>
                  <a:srgbClr val="FF0000"/>
                </a:solidFill>
              </a:rPr>
              <a:t>真实客观</a:t>
            </a:r>
            <a:r>
              <a:rPr lang="zh-CN" altLang="en-US" dirty="0"/>
              <a:t>的语言，给同学们提供</a:t>
            </a:r>
            <a:r>
              <a:rPr lang="zh-CN" altLang="en-US" dirty="0">
                <a:solidFill>
                  <a:srgbClr val="FF0000"/>
                </a:solidFill>
              </a:rPr>
              <a:t>有益的评价和建议</a:t>
            </a:r>
            <a:r>
              <a:rPr lang="zh-CN" altLang="en-US" dirty="0"/>
              <a:t>。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扣分须给出明确理由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具体评分标准和评价指标见每次实验</a:t>
            </a:r>
            <a:endParaRPr lang="en-US" altLang="zh-CN" dirty="0"/>
          </a:p>
          <a:p>
            <a:r>
              <a:rPr lang="zh-CN" altLang="en-US" dirty="0"/>
              <a:t>成绩</a:t>
            </a:r>
            <a:r>
              <a:rPr lang="en-US" altLang="zh-CN" dirty="0"/>
              <a:t>=</a:t>
            </a:r>
            <a:r>
              <a:rPr lang="zh-CN" altLang="en-US" dirty="0"/>
              <a:t>教师助教评分</a:t>
            </a:r>
            <a:r>
              <a:rPr lang="en-US" altLang="zh-CN" dirty="0"/>
              <a:t>*</a:t>
            </a:r>
            <a:r>
              <a:rPr lang="zh-CN" altLang="en-US" dirty="0"/>
              <a:t>教师权重（</a:t>
            </a:r>
            <a:r>
              <a:rPr lang="en-US" altLang="zh-CN" dirty="0"/>
              <a:t>70%</a:t>
            </a:r>
            <a:r>
              <a:rPr lang="zh-CN" altLang="en-US" dirty="0"/>
              <a:t>）</a:t>
            </a:r>
            <a:br>
              <a:rPr lang="en-US" altLang="zh-CN" dirty="0"/>
            </a:br>
            <a:r>
              <a:rPr lang="en-US" altLang="zh-CN" dirty="0"/>
              <a:t>       +</a:t>
            </a:r>
            <a:r>
              <a:rPr lang="zh-CN" altLang="en-US" dirty="0">
                <a:solidFill>
                  <a:srgbClr val="FF0000"/>
                </a:solidFill>
              </a:rPr>
              <a:t>学生评分</a:t>
            </a:r>
            <a:r>
              <a:rPr lang="en-US" altLang="zh-CN" dirty="0"/>
              <a:t>*</a:t>
            </a:r>
            <a:r>
              <a:rPr lang="zh-CN" altLang="en-US" dirty="0"/>
              <a:t>学生权重（</a:t>
            </a:r>
            <a:r>
              <a:rPr lang="en-US" altLang="zh-CN" dirty="0"/>
              <a:t> 20% </a:t>
            </a:r>
            <a:r>
              <a:rPr lang="zh-CN" altLang="en-US" dirty="0"/>
              <a:t>）</a:t>
            </a:r>
            <a:br>
              <a:rPr lang="en-US" altLang="zh-CN" dirty="0"/>
            </a:br>
            <a:r>
              <a:rPr lang="en-US" altLang="zh-CN" dirty="0"/>
              <a:t>       +</a:t>
            </a:r>
            <a:r>
              <a:rPr lang="zh-CN" altLang="en-US" dirty="0">
                <a:solidFill>
                  <a:srgbClr val="FF0000"/>
                </a:solidFill>
              </a:rPr>
              <a:t>互评情况</a:t>
            </a:r>
            <a:r>
              <a:rPr lang="en-US" altLang="zh-CN" dirty="0"/>
              <a:t>+</a:t>
            </a:r>
            <a:r>
              <a:rPr lang="zh-CN" altLang="en-US" dirty="0"/>
              <a:t>互评权重（</a:t>
            </a:r>
            <a:r>
              <a:rPr lang="en-US" altLang="zh-CN" dirty="0"/>
              <a:t> 10% 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3901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21E79F-CD3E-4EC3-EEBC-0894907A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生生互评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434162-17B4-0E9E-AB0B-683D265E7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互评时，要保持</a:t>
            </a:r>
            <a:r>
              <a:rPr lang="zh-CN" altLang="en-US" dirty="0">
                <a:solidFill>
                  <a:srgbClr val="FF0000"/>
                </a:solidFill>
              </a:rPr>
              <a:t>客观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公正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随机分配评价目标</a:t>
            </a:r>
            <a:endParaRPr lang="en-US" altLang="zh-CN" dirty="0"/>
          </a:p>
          <a:p>
            <a:pPr lvl="1"/>
            <a:r>
              <a:rPr lang="zh-CN" altLang="en-US" dirty="0"/>
              <a:t>评价匿名</a:t>
            </a:r>
            <a:endParaRPr lang="en-US" altLang="zh-CN" dirty="0"/>
          </a:p>
          <a:p>
            <a:pPr lvl="1"/>
            <a:r>
              <a:rPr lang="zh-CN" altLang="en-US" dirty="0"/>
              <a:t>反馈和纠正：允许报告任何不公平的评价，由老师助教核实并予以纠正。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互评也是一个</a:t>
            </a:r>
            <a:r>
              <a:rPr lang="zh-CN" altLang="en-US" dirty="0">
                <a:solidFill>
                  <a:srgbClr val="FF0000"/>
                </a:solidFill>
              </a:rPr>
              <a:t>学习过程</a:t>
            </a:r>
            <a:r>
              <a:rPr lang="zh-CN" altLang="en-US" dirty="0"/>
              <a:t>，通过评价他人的工作，你可以学习新的方法和思路。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01856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4AB39-ABDC-9757-9BD0-78E09682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生生互评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702DF2-818D-0D97-02D0-6A9E77BF4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重要提示</a:t>
            </a:r>
            <a:endParaRPr lang="en-US" altLang="zh-CN" dirty="0"/>
          </a:p>
          <a:p>
            <a:pPr lvl="1"/>
            <a:r>
              <a:rPr lang="zh-CN" altLang="en-US" dirty="0"/>
              <a:t>录制视频时，首先要进行</a:t>
            </a:r>
            <a:r>
              <a:rPr lang="zh-CN" altLang="en-US" dirty="0">
                <a:solidFill>
                  <a:srgbClr val="FF0000"/>
                </a:solidFill>
              </a:rPr>
              <a:t>自评</a:t>
            </a:r>
            <a:r>
              <a:rPr lang="zh-CN" altLang="en-US" dirty="0"/>
              <a:t>，说明</a:t>
            </a:r>
            <a:r>
              <a:rPr lang="zh-CN" altLang="en-US" dirty="0">
                <a:solidFill>
                  <a:srgbClr val="FF0000"/>
                </a:solidFill>
              </a:rPr>
              <a:t>已完成内容</a:t>
            </a:r>
            <a:r>
              <a:rPr lang="zh-CN" altLang="en-US" dirty="0"/>
              <a:t>，然后再进行操作展示</a:t>
            </a:r>
            <a:endParaRPr lang="en-US" altLang="zh-CN" dirty="0"/>
          </a:p>
          <a:p>
            <a:pPr lvl="1"/>
            <a:r>
              <a:rPr lang="zh-CN" altLang="en-US" dirty="0"/>
              <a:t>视频录制须按照具体的</a:t>
            </a:r>
            <a:r>
              <a:rPr lang="en-US" altLang="zh-CN" dirty="0"/>
              <a:t>《</a:t>
            </a:r>
            <a:r>
              <a:rPr lang="zh-CN" altLang="en-US" dirty="0"/>
              <a:t>实验验收提纲</a:t>
            </a:r>
            <a:r>
              <a:rPr lang="en-US" altLang="zh-CN" dirty="0"/>
              <a:t>》</a:t>
            </a:r>
            <a:r>
              <a:rPr lang="zh-CN" altLang="en-US" dirty="0"/>
              <a:t>，见实验资料</a:t>
            </a:r>
            <a:endParaRPr lang="en-US" altLang="zh-CN" dirty="0"/>
          </a:p>
          <a:p>
            <a:pPr lvl="1"/>
            <a:r>
              <a:rPr lang="zh-CN" altLang="en-US" dirty="0"/>
              <a:t>评价时，不能</a:t>
            </a:r>
            <a:r>
              <a:rPr lang="zh-CN" altLang="en-US" dirty="0">
                <a:solidFill>
                  <a:srgbClr val="FF0000"/>
                </a:solidFill>
              </a:rPr>
              <a:t>主观压低</a:t>
            </a:r>
            <a:r>
              <a:rPr lang="zh-CN" altLang="en-US" dirty="0"/>
              <a:t>分数，给出分数同时，</a:t>
            </a:r>
            <a:r>
              <a:rPr lang="zh-CN" altLang="en-US" dirty="0">
                <a:solidFill>
                  <a:srgbClr val="FF0000"/>
                </a:solidFill>
              </a:rPr>
              <a:t>要给出评语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评语中对所扣分数，务必给出扣分理由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投诉</a:t>
            </a:r>
            <a:r>
              <a:rPr lang="zh-CN" altLang="en-US" dirty="0"/>
              <a:t>的核实过程，如需要，老师可约同学</a:t>
            </a:r>
            <a:r>
              <a:rPr lang="zh-CN" altLang="en-US" dirty="0">
                <a:solidFill>
                  <a:srgbClr val="FF0000"/>
                </a:solidFill>
              </a:rPr>
              <a:t>喝茶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3663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5FB9CEB-F177-93C9-C78C-D66D0AEFB0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F5B1CCF-7EFB-2C5F-DB66-81D0A7D00F49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4 </a:t>
            </a:r>
            <a:r>
              <a:rPr lang="zh-CN" altLang="en-US" dirty="0"/>
              <a:t> </a:t>
            </a:r>
            <a:r>
              <a:rPr lang="en-US" altLang="zh-CN" dirty="0"/>
              <a:t>IP</a:t>
            </a:r>
            <a:r>
              <a:rPr lang="zh-CN" altLang="en-US" dirty="0"/>
              <a:t>数据报的收发与转发</a:t>
            </a:r>
          </a:p>
        </p:txBody>
      </p:sp>
    </p:spTree>
    <p:extLst>
      <p:ext uri="{BB962C8B-B14F-4D97-AF65-F5344CB8AC3E}">
        <p14:creationId xmlns:p14="http://schemas.microsoft.com/office/powerpoint/2010/main" val="877239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2DBEE-9240-4F8C-CEFC-4F328734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得分标准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90FF2B-F0DE-D127-5DD7-E07B63D8A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操作验收：</a:t>
            </a:r>
            <a:r>
              <a:rPr lang="en-US" altLang="zh-CN" dirty="0"/>
              <a:t>	50</a:t>
            </a:r>
            <a:r>
              <a:rPr lang="zh-CN" altLang="en-US" dirty="0"/>
              <a:t>分</a:t>
            </a:r>
            <a:endParaRPr lang="en-US" altLang="zh-CN" dirty="0"/>
          </a:p>
          <a:p>
            <a:pPr lvl="1"/>
            <a:r>
              <a:rPr lang="zh-CN" altLang="en-US" dirty="0"/>
              <a:t>实验内容</a:t>
            </a:r>
            <a:r>
              <a:rPr lang="en-US" altLang="zh-CN" dirty="0"/>
              <a:t>1+2</a:t>
            </a:r>
            <a:r>
              <a:rPr lang="zh-CN" altLang="en-US" dirty="0"/>
              <a:t>：</a:t>
            </a:r>
            <a:r>
              <a:rPr lang="en-US" altLang="zh-CN" dirty="0"/>
              <a:t>	5+5</a:t>
            </a:r>
            <a:r>
              <a:rPr lang="zh-CN" altLang="en-US" dirty="0"/>
              <a:t>分</a:t>
            </a:r>
          </a:p>
          <a:p>
            <a:pPr lvl="1"/>
            <a:r>
              <a:rPr lang="zh-CN" altLang="en-US" dirty="0"/>
              <a:t>实验内容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		10</a:t>
            </a:r>
            <a:r>
              <a:rPr lang="zh-CN" altLang="en-US" dirty="0"/>
              <a:t>分</a:t>
            </a:r>
          </a:p>
          <a:p>
            <a:pPr lvl="1"/>
            <a:r>
              <a:rPr lang="zh-CN" altLang="en-US" dirty="0"/>
              <a:t>实验内容</a:t>
            </a:r>
            <a:r>
              <a:rPr lang="en-US" altLang="zh-CN" dirty="0"/>
              <a:t>4</a:t>
            </a:r>
            <a:r>
              <a:rPr lang="zh-CN" altLang="en-US" dirty="0"/>
              <a:t>：</a:t>
            </a:r>
            <a:r>
              <a:rPr lang="en-US" altLang="zh-CN" dirty="0"/>
              <a:t>		10</a:t>
            </a:r>
            <a:r>
              <a:rPr lang="zh-CN" altLang="en-US" dirty="0"/>
              <a:t>分</a:t>
            </a:r>
            <a:endParaRPr lang="en-US" altLang="zh-CN" dirty="0"/>
          </a:p>
          <a:p>
            <a:pPr lvl="1"/>
            <a:r>
              <a:rPr lang="zh-CN" altLang="en-US" dirty="0"/>
              <a:t>实验内容</a:t>
            </a:r>
            <a:r>
              <a:rPr lang="en-US" altLang="zh-CN" dirty="0"/>
              <a:t>5+6</a:t>
            </a:r>
            <a:r>
              <a:rPr lang="zh-CN" altLang="en-US" dirty="0"/>
              <a:t>：</a:t>
            </a:r>
            <a:r>
              <a:rPr lang="en-US" altLang="zh-CN" dirty="0"/>
              <a:t>	15+5</a:t>
            </a:r>
            <a:r>
              <a:rPr lang="zh-CN" altLang="en-US" dirty="0"/>
              <a:t>分</a:t>
            </a:r>
            <a:endParaRPr lang="en-US" altLang="zh-CN" dirty="0"/>
          </a:p>
          <a:p>
            <a:r>
              <a:rPr lang="zh-CN" altLang="en-US" dirty="0"/>
              <a:t>实验报告：</a:t>
            </a:r>
            <a:r>
              <a:rPr lang="en-US" altLang="zh-CN" dirty="0"/>
              <a:t>	40</a:t>
            </a:r>
            <a:r>
              <a:rPr lang="zh-CN" altLang="en-US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4163304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39F46-55F5-9D3F-37C1-CFAEDE9BA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实验内容及验收</a:t>
            </a:r>
            <a:endParaRPr lang="zh-CN" altLang="en-US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AEBF3352-ABF7-DEBF-F040-AC65E4214507}"/>
              </a:ext>
            </a:extLst>
          </p:cNvPr>
          <p:cNvSpPr txBox="1">
            <a:spLocks/>
          </p:cNvSpPr>
          <p:nvPr/>
        </p:nvSpPr>
        <p:spPr bwMode="auto">
          <a:xfrm>
            <a:off x="609600" y="1152526"/>
            <a:ext cx="109728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kern="0" dirty="0"/>
              <a:t>(1)</a:t>
            </a:r>
            <a:r>
              <a:rPr lang="zh-CN" altLang="en-US" sz="2800" kern="0" dirty="0"/>
              <a:t>使用虚拟机实现多主机间的</a:t>
            </a:r>
            <a:r>
              <a:rPr lang="en-US" altLang="zh-CN" sz="2800" kern="0" dirty="0"/>
              <a:t>UDP</a:t>
            </a:r>
            <a:r>
              <a:rPr lang="zh-CN" altLang="en-US" sz="2800" kern="0" dirty="0"/>
              <a:t>数据收发及转发</a:t>
            </a:r>
            <a:endParaRPr lang="en-US" altLang="zh-CN" sz="2800" kern="0" dirty="0"/>
          </a:p>
          <a:p>
            <a:pPr lvl="1"/>
            <a:r>
              <a:rPr lang="zh-CN" altLang="en-US" sz="2400" kern="0" dirty="0"/>
              <a:t>采用</a:t>
            </a:r>
            <a:r>
              <a:rPr lang="en-US" altLang="zh-CN" sz="2400" kern="0" dirty="0"/>
              <a:t>UDP</a:t>
            </a:r>
            <a:r>
              <a:rPr lang="zh-CN" altLang="en-US" sz="2400" kern="0" dirty="0"/>
              <a:t>原始套接字，将</a:t>
            </a:r>
            <a:r>
              <a:rPr lang="zh-CN" altLang="en-US" sz="2400" kern="0" dirty="0">
                <a:solidFill>
                  <a:srgbClr val="FF0000"/>
                </a:solidFill>
              </a:rPr>
              <a:t>一条消息</a:t>
            </a:r>
            <a:r>
              <a:rPr lang="zh-CN" altLang="en-US" sz="2400" kern="0" dirty="0"/>
              <a:t>由</a:t>
            </a:r>
            <a:r>
              <a:rPr lang="en-US" altLang="zh-CN" sz="2400" kern="0" dirty="0"/>
              <a:t>A</a:t>
            </a:r>
            <a:r>
              <a:rPr lang="zh-CN" altLang="en-US" sz="2400" kern="0" dirty="0"/>
              <a:t>主机发送给</a:t>
            </a:r>
            <a:r>
              <a:rPr lang="en-US" altLang="zh-CN" sz="2400" kern="0" dirty="0"/>
              <a:t>B</a:t>
            </a:r>
            <a:r>
              <a:rPr lang="zh-CN" altLang="en-US" sz="2400" kern="0" dirty="0"/>
              <a:t>主机，再由</a:t>
            </a:r>
            <a:r>
              <a:rPr lang="en-US" altLang="zh-CN" sz="2400" kern="0" dirty="0"/>
              <a:t>B</a:t>
            </a:r>
            <a:r>
              <a:rPr lang="zh-CN" altLang="en-US" sz="2400" kern="0" dirty="0"/>
              <a:t>主机转发给</a:t>
            </a:r>
            <a:r>
              <a:rPr lang="en-US" altLang="zh-CN" sz="2400" kern="0" dirty="0"/>
              <a:t>C</a:t>
            </a:r>
            <a:r>
              <a:rPr lang="zh-CN" altLang="en-US" sz="2400" kern="0" dirty="0"/>
              <a:t>主机。</a:t>
            </a:r>
            <a:endParaRPr lang="en-US" altLang="zh-CN" sz="2400" kern="0" dirty="0"/>
          </a:p>
          <a:p>
            <a:r>
              <a:rPr lang="en-US" altLang="zh-CN" sz="2800" kern="0" dirty="0"/>
              <a:t>(2)</a:t>
            </a:r>
            <a:r>
              <a:rPr lang="zh-CN" altLang="en-US" sz="2800" kern="0" dirty="0"/>
              <a:t>程序改进</a:t>
            </a:r>
            <a:endParaRPr lang="en-US" altLang="zh-CN" sz="2800" kern="0" dirty="0"/>
          </a:p>
          <a:p>
            <a:pPr lvl="1"/>
            <a:r>
              <a:rPr lang="zh-CN" altLang="en-US" sz="2400" kern="0" dirty="0"/>
              <a:t>示例程序只实现了一个数据包（携带</a:t>
            </a:r>
            <a:r>
              <a:rPr lang="en-US" altLang="zh-CN" sz="2400" kern="0" dirty="0"/>
              <a:t>1</a:t>
            </a:r>
            <a:r>
              <a:rPr lang="zh-CN" altLang="en-US" sz="2400" kern="0" dirty="0"/>
              <a:t>条消息）的发、转、收过程，要求实现每条消息由控制台输入，并且不限制发送消息的数目。</a:t>
            </a:r>
            <a:endParaRPr lang="en-US" altLang="zh-CN" sz="2400" kern="0" dirty="0"/>
          </a:p>
          <a:p>
            <a:r>
              <a:rPr lang="zh-CN" altLang="en-US" sz="2800" kern="0" dirty="0"/>
              <a:t>验收：</a:t>
            </a:r>
          </a:p>
          <a:p>
            <a:pPr lvl="1"/>
            <a:r>
              <a:rPr lang="zh-CN" altLang="en-US" sz="2400" kern="0" dirty="0"/>
              <a:t>实验环境的介绍。</a:t>
            </a:r>
          </a:p>
          <a:p>
            <a:pPr lvl="1"/>
            <a:r>
              <a:rPr lang="zh-CN" altLang="en-US" sz="2400" kern="0" dirty="0"/>
              <a:t>启用三个终端。</a:t>
            </a:r>
            <a:endParaRPr lang="en-US" altLang="zh-CN" sz="2400" kern="0" dirty="0"/>
          </a:p>
          <a:p>
            <a:pPr lvl="1"/>
            <a:r>
              <a:rPr lang="zh-CN" altLang="en-US" sz="2400" kern="0" dirty="0"/>
              <a:t>控制台输出清晰，展示每条消息</a:t>
            </a:r>
            <a:r>
              <a:rPr lang="en-US" altLang="zh-CN" sz="2400" kern="0" dirty="0"/>
              <a:t>(UDP</a:t>
            </a:r>
            <a:r>
              <a:rPr lang="zh-CN" altLang="en-US" sz="2400" kern="0" dirty="0"/>
              <a:t>数据包</a:t>
            </a:r>
            <a:r>
              <a:rPr lang="en-US" altLang="zh-CN" sz="2400" kern="0" dirty="0"/>
              <a:t>)</a:t>
            </a:r>
            <a:br>
              <a:rPr lang="en-US" altLang="zh-CN" sz="2400" kern="0" dirty="0"/>
            </a:br>
            <a:r>
              <a:rPr lang="zh-CN" altLang="en-US" sz="2400" kern="0" dirty="0"/>
              <a:t>的接收时间、消息内容等。</a:t>
            </a:r>
          </a:p>
          <a:p>
            <a:endParaRPr lang="zh-CN" altLang="en-US" sz="2800" kern="0" dirty="0"/>
          </a:p>
        </p:txBody>
      </p:sp>
      <p:pic>
        <p:nvPicPr>
          <p:cNvPr id="26" name="内容占位符 25" descr="图形用户界面, 应用程序&#10;&#10;描述已自动生成">
            <a:extLst>
              <a:ext uri="{FF2B5EF4-FFF2-40B4-BE49-F238E27FC236}">
                <a16:creationId xmlns:a16="http://schemas.microsoft.com/office/drawing/2014/main" id="{72556918-B243-EAD8-E92D-0F1955917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52" y="3821499"/>
            <a:ext cx="3666710" cy="2170692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C9A8FAA-C40A-1B68-D1F6-7BF787A937CF}"/>
              </a:ext>
            </a:extLst>
          </p:cNvPr>
          <p:cNvSpPr/>
          <p:nvPr/>
        </p:nvSpPr>
        <p:spPr bwMode="auto">
          <a:xfrm>
            <a:off x="8049296" y="4945485"/>
            <a:ext cx="1013138" cy="304802"/>
          </a:xfrm>
          <a:custGeom>
            <a:avLst/>
            <a:gdLst>
              <a:gd name="connsiteX0" fmla="*/ 0 w 1013138"/>
              <a:gd name="connsiteY0" fmla="*/ 300509 h 304802"/>
              <a:gd name="connsiteX1" fmla="*/ 467932 w 1013138"/>
              <a:gd name="connsiteY1" fmla="*/ 2 h 304802"/>
              <a:gd name="connsiteX2" fmla="*/ 1013138 w 1013138"/>
              <a:gd name="connsiteY2" fmla="*/ 304802 h 30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3138" h="304802">
                <a:moveTo>
                  <a:pt x="0" y="300509"/>
                </a:moveTo>
                <a:cubicBezTo>
                  <a:pt x="149538" y="149898"/>
                  <a:pt x="299076" y="-713"/>
                  <a:pt x="467932" y="2"/>
                </a:cubicBezTo>
                <a:cubicBezTo>
                  <a:pt x="636788" y="717"/>
                  <a:pt x="824963" y="152759"/>
                  <a:pt x="1013138" y="304802"/>
                </a:cubicBezTo>
              </a:path>
            </a:pathLst>
          </a:cu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F94775EE-C128-A3A3-AC1E-AEFD007CC197}"/>
              </a:ext>
            </a:extLst>
          </p:cNvPr>
          <p:cNvSpPr/>
          <p:nvPr/>
        </p:nvSpPr>
        <p:spPr bwMode="auto">
          <a:xfrm>
            <a:off x="9062434" y="4945485"/>
            <a:ext cx="1013138" cy="304802"/>
          </a:xfrm>
          <a:custGeom>
            <a:avLst/>
            <a:gdLst>
              <a:gd name="connsiteX0" fmla="*/ 0 w 1013138"/>
              <a:gd name="connsiteY0" fmla="*/ 300509 h 304802"/>
              <a:gd name="connsiteX1" fmla="*/ 467932 w 1013138"/>
              <a:gd name="connsiteY1" fmla="*/ 2 h 304802"/>
              <a:gd name="connsiteX2" fmla="*/ 1013138 w 1013138"/>
              <a:gd name="connsiteY2" fmla="*/ 304802 h 30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3138" h="304802">
                <a:moveTo>
                  <a:pt x="0" y="300509"/>
                </a:moveTo>
                <a:cubicBezTo>
                  <a:pt x="149538" y="149898"/>
                  <a:pt x="299076" y="-713"/>
                  <a:pt x="467932" y="2"/>
                </a:cubicBezTo>
                <a:cubicBezTo>
                  <a:pt x="636788" y="717"/>
                  <a:pt x="824963" y="152759"/>
                  <a:pt x="1013138" y="304802"/>
                </a:cubicBezTo>
              </a:path>
            </a:pathLst>
          </a:cu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91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35F46B-6092-1FE1-2697-33EEE9FD1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实验内容及验收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D6E7EB-F518-B7C4-8366-AF7C6C59F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 </a:t>
            </a:r>
            <a:r>
              <a:rPr lang="en-US" altLang="zh-CN" sz="2000" dirty="0"/>
              <a:t>(3)</a:t>
            </a:r>
            <a:r>
              <a:rPr lang="zh-CN" altLang="en-US" sz="2000" dirty="0"/>
              <a:t>基于</a:t>
            </a:r>
            <a:r>
              <a:rPr lang="zh-CN" altLang="en-US" sz="2000" dirty="0">
                <a:solidFill>
                  <a:srgbClr val="FF0000"/>
                </a:solidFill>
              </a:rPr>
              <a:t>单网口</a:t>
            </a:r>
            <a:r>
              <a:rPr lang="zh-CN" altLang="en-US" sz="2000" dirty="0"/>
              <a:t>主机的</a:t>
            </a:r>
            <a:r>
              <a:rPr lang="en-US" altLang="zh-CN" sz="2000" dirty="0"/>
              <a:t>IP</a:t>
            </a:r>
            <a:r>
              <a:rPr lang="zh-CN" altLang="en-US" sz="2000" dirty="0"/>
              <a:t>数据转发及收发</a:t>
            </a:r>
            <a:endParaRPr lang="en-US" altLang="zh-CN" sz="2000" dirty="0"/>
          </a:p>
          <a:p>
            <a:pPr lvl="1"/>
            <a:r>
              <a:rPr lang="zh-CN" altLang="en-US" sz="2000" dirty="0"/>
              <a:t>在一个</a:t>
            </a:r>
            <a:r>
              <a:rPr lang="zh-CN" altLang="en-US" sz="2000" dirty="0">
                <a:solidFill>
                  <a:srgbClr val="FF0000"/>
                </a:solidFill>
              </a:rPr>
              <a:t>局域网</a:t>
            </a:r>
            <a:r>
              <a:rPr lang="zh-CN" altLang="en-US" sz="2000" dirty="0"/>
              <a:t>中，</a:t>
            </a:r>
            <a:r>
              <a:rPr lang="zh-CN" altLang="en-US" sz="2000" dirty="0">
                <a:solidFill>
                  <a:srgbClr val="FF0000"/>
                </a:solidFill>
              </a:rPr>
              <a:t>模拟</a:t>
            </a:r>
            <a:r>
              <a:rPr lang="en-US" altLang="zh-CN" sz="2000" dirty="0"/>
              <a:t>IP</a:t>
            </a:r>
            <a:r>
              <a:rPr lang="zh-CN" altLang="en-US" sz="2000" dirty="0"/>
              <a:t>数据报的路由转发过程。通过原始套接字实现了</a:t>
            </a:r>
            <a:r>
              <a:rPr lang="zh-CN" altLang="en-US" sz="2000" dirty="0">
                <a:solidFill>
                  <a:srgbClr val="FF0000"/>
                </a:solidFill>
              </a:rPr>
              <a:t>完整的</a:t>
            </a:r>
            <a:r>
              <a:rPr lang="zh-CN" altLang="en-US" sz="2000" dirty="0"/>
              <a:t>消息</a:t>
            </a:r>
            <a:r>
              <a:rPr lang="zh-CN" altLang="en-US" sz="2000" dirty="0">
                <a:solidFill>
                  <a:srgbClr val="FF0000"/>
                </a:solidFill>
              </a:rPr>
              <a:t>封装过程</a:t>
            </a:r>
            <a:r>
              <a:rPr lang="zh-CN" altLang="en-US" sz="2000" dirty="0"/>
              <a:t>，实现了</a:t>
            </a:r>
            <a:r>
              <a:rPr lang="en-US" altLang="zh-CN" sz="2000" dirty="0">
                <a:solidFill>
                  <a:srgbClr val="FF0000"/>
                </a:solidFill>
              </a:rPr>
              <a:t>UDP</a:t>
            </a:r>
            <a:r>
              <a:rPr lang="zh-CN" altLang="en-US" sz="2000" dirty="0">
                <a:solidFill>
                  <a:srgbClr val="FF0000"/>
                </a:solidFill>
              </a:rPr>
              <a:t>头部、</a:t>
            </a:r>
            <a:r>
              <a:rPr lang="en-US" altLang="zh-CN" sz="2000" dirty="0">
                <a:solidFill>
                  <a:srgbClr val="FF0000"/>
                </a:solidFill>
              </a:rPr>
              <a:t>IP</a:t>
            </a:r>
            <a:r>
              <a:rPr lang="zh-CN" altLang="en-US" sz="2000" dirty="0">
                <a:solidFill>
                  <a:srgbClr val="FF0000"/>
                </a:solidFill>
              </a:rPr>
              <a:t>头部、</a:t>
            </a:r>
            <a:r>
              <a:rPr lang="en-US" altLang="zh-CN" sz="2000" dirty="0">
                <a:solidFill>
                  <a:srgbClr val="FF0000"/>
                </a:solidFill>
              </a:rPr>
              <a:t>MAC</a:t>
            </a:r>
            <a:r>
              <a:rPr lang="zh-CN" altLang="en-US" sz="2000" dirty="0">
                <a:solidFill>
                  <a:srgbClr val="FF0000"/>
                </a:solidFill>
              </a:rPr>
              <a:t>帧头部的构造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/>
            <a:r>
              <a:rPr lang="zh-CN" altLang="en-US" sz="2000" dirty="0"/>
              <a:t>注意：传输过程中，</a:t>
            </a:r>
            <a:r>
              <a:rPr lang="en-US" altLang="zh-CN" sz="2000" dirty="0"/>
              <a:t>IP</a:t>
            </a:r>
            <a:r>
              <a:rPr lang="zh-CN" altLang="en-US" sz="2000" dirty="0"/>
              <a:t>数据报的源</a:t>
            </a:r>
            <a:r>
              <a:rPr lang="en-US" altLang="zh-CN" sz="2000" dirty="0"/>
              <a:t>IP</a:t>
            </a:r>
            <a:r>
              <a:rPr lang="zh-CN" altLang="en-US" sz="2000" dirty="0"/>
              <a:t>地址和目的</a:t>
            </a:r>
            <a:r>
              <a:rPr lang="en-US" altLang="zh-CN" sz="2000" dirty="0"/>
              <a:t>IP</a:t>
            </a:r>
            <a:r>
              <a:rPr lang="zh-CN" altLang="en-US" sz="2000" dirty="0"/>
              <a:t>地址不会发生改变，始终为</a:t>
            </a:r>
            <a:r>
              <a:rPr lang="en-US" altLang="zh-CN" sz="2000" dirty="0"/>
              <a:t>192.168.1.1</a:t>
            </a:r>
            <a:r>
              <a:rPr lang="zh-CN" altLang="en-US" sz="2000" dirty="0"/>
              <a:t>和</a:t>
            </a:r>
            <a:r>
              <a:rPr lang="en-US" altLang="zh-CN" sz="2000" dirty="0"/>
              <a:t>192.168.1.3</a:t>
            </a:r>
            <a:endParaRPr lang="zh-CN" altLang="en-US" sz="2000" dirty="0"/>
          </a:p>
          <a:p>
            <a:r>
              <a:rPr lang="zh-CN" altLang="en-US" sz="2000" dirty="0"/>
              <a:t>验收：</a:t>
            </a:r>
          </a:p>
          <a:p>
            <a:pPr lvl="1"/>
            <a:r>
              <a:rPr lang="zh-CN" altLang="en-US" sz="2000" dirty="0"/>
              <a:t>启用三个终端</a:t>
            </a:r>
          </a:p>
          <a:p>
            <a:pPr lvl="1"/>
            <a:r>
              <a:rPr lang="zh-CN" altLang="en-US" sz="2000" dirty="0"/>
              <a:t>控制台输出清晰</a:t>
            </a:r>
            <a:endParaRPr lang="en-US" altLang="zh-CN" sz="2000" dirty="0"/>
          </a:p>
          <a:p>
            <a:pPr lvl="2"/>
            <a:r>
              <a:rPr lang="zh-CN" altLang="en-US" sz="1800" dirty="0"/>
              <a:t>展示收到</a:t>
            </a:r>
            <a:r>
              <a:rPr lang="en-US" altLang="zh-CN" sz="1800" dirty="0"/>
              <a:t>IP</a:t>
            </a:r>
            <a:r>
              <a:rPr lang="zh-CN" altLang="en-US" sz="1800" dirty="0"/>
              <a:t>数据报的时间、</a:t>
            </a:r>
            <a:br>
              <a:rPr lang="en-US" altLang="zh-CN" sz="1800" dirty="0"/>
            </a:br>
            <a:r>
              <a:rPr lang="zh-CN" altLang="en-US" sz="1800" dirty="0"/>
              <a:t>源</a:t>
            </a:r>
            <a:r>
              <a:rPr lang="en-US" altLang="zh-CN" sz="1800" dirty="0"/>
              <a:t>MAC</a:t>
            </a:r>
            <a:r>
              <a:rPr lang="zh-CN" altLang="en-US" sz="1800" dirty="0"/>
              <a:t>地址、目的</a:t>
            </a:r>
            <a:r>
              <a:rPr lang="en-US" altLang="zh-CN" sz="1800" dirty="0"/>
              <a:t>MAC</a:t>
            </a:r>
            <a:br>
              <a:rPr lang="en-US" altLang="zh-CN" sz="1800" dirty="0"/>
            </a:br>
            <a:r>
              <a:rPr lang="zh-CN" altLang="en-US" sz="1800" dirty="0"/>
              <a:t>地址、源</a:t>
            </a:r>
            <a:r>
              <a:rPr lang="en-US" altLang="zh-CN" sz="1800" dirty="0"/>
              <a:t>IP</a:t>
            </a:r>
            <a:r>
              <a:rPr lang="zh-CN" altLang="en-US" sz="1800" dirty="0"/>
              <a:t>地址、目的</a:t>
            </a:r>
            <a:r>
              <a:rPr lang="en-US" altLang="zh-CN" sz="1800" dirty="0"/>
              <a:t>IP</a:t>
            </a:r>
            <a:br>
              <a:rPr lang="en-US" altLang="zh-CN" sz="1800" dirty="0"/>
            </a:br>
            <a:r>
              <a:rPr lang="zh-CN" altLang="en-US" sz="1800" dirty="0"/>
              <a:t>地址、</a:t>
            </a:r>
            <a:r>
              <a:rPr lang="en-US" altLang="zh-CN" sz="1800" dirty="0"/>
              <a:t>TTL</a:t>
            </a:r>
            <a:r>
              <a:rPr lang="zh-CN" altLang="en-US" sz="1800" dirty="0"/>
              <a:t>等。</a:t>
            </a:r>
            <a:endParaRPr lang="en-US" altLang="zh-CN" sz="1800" dirty="0"/>
          </a:p>
          <a:p>
            <a:pPr lvl="1"/>
            <a:r>
              <a:rPr lang="zh-CN" altLang="en-US" sz="2000" dirty="0"/>
              <a:t>展示代码：讲解封装整个消息的过程</a:t>
            </a:r>
          </a:p>
          <a:p>
            <a:pPr>
              <a:lnSpc>
                <a:spcPts val="3100"/>
              </a:lnSpc>
            </a:pPr>
            <a:endParaRPr lang="zh-CN" altLang="en-US" sz="2000" dirty="0"/>
          </a:p>
        </p:txBody>
      </p:sp>
      <p:pic>
        <p:nvPicPr>
          <p:cNvPr id="4" name="图片 3" descr="图形用户界面, 应用程序&#10;&#10;描述已自动生成">
            <a:extLst>
              <a:ext uri="{FF2B5EF4-FFF2-40B4-BE49-F238E27FC236}">
                <a16:creationId xmlns:a16="http://schemas.microsoft.com/office/drawing/2014/main" id="{9F1A516E-2F94-36A7-BBF4-78CEC1E3B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538" y="3198126"/>
            <a:ext cx="5696732" cy="2563528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9BA075FD-B4BF-6E54-F2CF-10B90CA43B65}"/>
              </a:ext>
            </a:extLst>
          </p:cNvPr>
          <p:cNvSpPr/>
          <p:nvPr/>
        </p:nvSpPr>
        <p:spPr bwMode="auto">
          <a:xfrm>
            <a:off x="6928513" y="4339971"/>
            <a:ext cx="1933433" cy="486787"/>
          </a:xfrm>
          <a:custGeom>
            <a:avLst/>
            <a:gdLst>
              <a:gd name="connsiteX0" fmla="*/ 0 w 1933433"/>
              <a:gd name="connsiteY0" fmla="*/ 486787 h 486787"/>
              <a:gd name="connsiteX1" fmla="*/ 868908 w 1933433"/>
              <a:gd name="connsiteY1" fmla="*/ 17 h 486787"/>
              <a:gd name="connsiteX2" fmla="*/ 1933433 w 1933433"/>
              <a:gd name="connsiteY2" fmla="*/ 468590 h 48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3433" h="486787">
                <a:moveTo>
                  <a:pt x="0" y="486787"/>
                </a:moveTo>
                <a:cubicBezTo>
                  <a:pt x="273334" y="244918"/>
                  <a:pt x="546669" y="3050"/>
                  <a:pt x="868908" y="17"/>
                </a:cubicBezTo>
                <a:cubicBezTo>
                  <a:pt x="1191147" y="-3016"/>
                  <a:pt x="1771176" y="391253"/>
                  <a:pt x="1933433" y="468590"/>
                </a:cubicBezTo>
              </a:path>
            </a:pathLst>
          </a:cu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5FDB0F38-B700-ADE7-6C9B-A5CE6DAF9BC2}"/>
              </a:ext>
            </a:extLst>
          </p:cNvPr>
          <p:cNvSpPr/>
          <p:nvPr/>
        </p:nvSpPr>
        <p:spPr bwMode="auto">
          <a:xfrm>
            <a:off x="8926903" y="4307772"/>
            <a:ext cx="1933433" cy="486787"/>
          </a:xfrm>
          <a:custGeom>
            <a:avLst/>
            <a:gdLst>
              <a:gd name="connsiteX0" fmla="*/ 0 w 1933433"/>
              <a:gd name="connsiteY0" fmla="*/ 486787 h 486787"/>
              <a:gd name="connsiteX1" fmla="*/ 868908 w 1933433"/>
              <a:gd name="connsiteY1" fmla="*/ 17 h 486787"/>
              <a:gd name="connsiteX2" fmla="*/ 1933433 w 1933433"/>
              <a:gd name="connsiteY2" fmla="*/ 468590 h 48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3433" h="486787">
                <a:moveTo>
                  <a:pt x="0" y="486787"/>
                </a:moveTo>
                <a:cubicBezTo>
                  <a:pt x="273334" y="244918"/>
                  <a:pt x="546669" y="3050"/>
                  <a:pt x="868908" y="17"/>
                </a:cubicBezTo>
                <a:cubicBezTo>
                  <a:pt x="1191147" y="-3016"/>
                  <a:pt x="1771176" y="391253"/>
                  <a:pt x="1933433" y="468590"/>
                </a:cubicBezTo>
              </a:path>
            </a:pathLst>
          </a:cu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25D3C-6011-C604-973D-FF62975C69F5}"/>
              </a:ext>
            </a:extLst>
          </p:cNvPr>
          <p:cNvSpPr txBox="1"/>
          <p:nvPr/>
        </p:nvSpPr>
        <p:spPr>
          <a:xfrm>
            <a:off x="6928513" y="4124889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192.168.1.3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A7F72B-56D5-8347-7686-434C09D33244}"/>
              </a:ext>
            </a:extLst>
          </p:cNvPr>
          <p:cNvSpPr txBox="1"/>
          <p:nvPr/>
        </p:nvSpPr>
        <p:spPr>
          <a:xfrm>
            <a:off x="9158725" y="4096983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DA:192.168.1.3</a:t>
            </a:r>
            <a:endParaRPr lang="zh-CN" altLang="en-US" sz="7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1BEA30-4F4C-7328-FAE9-AA528FBE829F}"/>
              </a:ext>
            </a:extLst>
          </p:cNvPr>
          <p:cNvSpPr txBox="1"/>
          <p:nvPr/>
        </p:nvSpPr>
        <p:spPr>
          <a:xfrm>
            <a:off x="6160394" y="5838423"/>
            <a:ext cx="2618705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900" dirty="0" err="1"/>
              <a:t>SA:aa.aa.aa.aa.aa.aa</a:t>
            </a:r>
            <a:r>
              <a:rPr lang="en-US" altLang="zh-CN" sz="900" dirty="0"/>
              <a:t> DA: </a:t>
            </a:r>
            <a:r>
              <a:rPr lang="en-US" altLang="zh-CN" sz="900" dirty="0">
                <a:solidFill>
                  <a:srgbClr val="FF0000"/>
                </a:solidFill>
              </a:rPr>
              <a:t>bb.bb.bb.bb.bb.bb</a:t>
            </a:r>
            <a:endParaRPr lang="zh-CN" altLang="en-US" sz="900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62B2024-1A33-4DB5-16B6-F05326270CD6}"/>
              </a:ext>
            </a:extLst>
          </p:cNvPr>
          <p:cNvSpPr txBox="1"/>
          <p:nvPr/>
        </p:nvSpPr>
        <p:spPr>
          <a:xfrm>
            <a:off x="8963695" y="5828884"/>
            <a:ext cx="2618705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SA: bb.bb.bb.bb.bb.bb DA: cc.cc.cc.cc.cc.cc</a:t>
            </a:r>
            <a:endParaRPr lang="zh-CN" altLang="en-US" sz="9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31382E9-0927-5F79-E8E0-0CBC59AC0FD7}"/>
              </a:ext>
            </a:extLst>
          </p:cNvPr>
          <p:cNvSpPr txBox="1"/>
          <p:nvPr/>
        </p:nvSpPr>
        <p:spPr>
          <a:xfrm>
            <a:off x="6340105" y="4071027"/>
            <a:ext cx="807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F50655-7C55-8F5B-D161-5ADDBA4DAB0A}"/>
              </a:ext>
            </a:extLst>
          </p:cNvPr>
          <p:cNvSpPr txBox="1"/>
          <p:nvPr/>
        </p:nvSpPr>
        <p:spPr>
          <a:xfrm>
            <a:off x="5353318" y="5799950"/>
            <a:ext cx="807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链路层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6DCADA0-207F-5EBC-E3F3-FE29593B2EDA}"/>
              </a:ext>
            </a:extLst>
          </p:cNvPr>
          <p:cNvCxnSpPr>
            <a:stCxn id="11" idx="2"/>
          </p:cNvCxnSpPr>
          <p:nvPr/>
        </p:nvCxnSpPr>
        <p:spPr bwMode="auto">
          <a:xfrm flipH="1">
            <a:off x="7447280" y="4324944"/>
            <a:ext cx="215650" cy="15039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E4DB281-C52B-1DF5-4FAB-C305CD311596}"/>
              </a:ext>
            </a:extLst>
          </p:cNvPr>
          <p:cNvCxnSpPr>
            <a:cxnSpLocks/>
            <a:stCxn id="10" idx="1"/>
            <a:endCxn id="14" idx="0"/>
          </p:cNvCxnSpPr>
          <p:nvPr/>
        </p:nvCxnSpPr>
        <p:spPr bwMode="auto">
          <a:xfrm>
            <a:off x="9795811" y="4307789"/>
            <a:ext cx="477237" cy="15210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4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国外精美的的PPT模板及图标之二">
  <a:themeElements>
    <a:clrScheme name="国外精美的的PPT模板及图标之二 1">
      <a:dk1>
        <a:srgbClr val="163794"/>
      </a:dk1>
      <a:lt1>
        <a:srgbClr val="FFFFFF"/>
      </a:lt1>
      <a:dk2>
        <a:srgbClr val="000000"/>
      </a:dk2>
      <a:lt2>
        <a:srgbClr val="C0C0C0"/>
      </a:lt2>
      <a:accent1>
        <a:srgbClr val="009999"/>
      </a:accent1>
      <a:accent2>
        <a:srgbClr val="990000"/>
      </a:accent2>
      <a:accent3>
        <a:srgbClr val="FFFFFF"/>
      </a:accent3>
      <a:accent4>
        <a:srgbClr val="112D7E"/>
      </a:accent4>
      <a:accent5>
        <a:srgbClr val="AACACA"/>
      </a:accent5>
      <a:accent6>
        <a:srgbClr val="8A0000"/>
      </a:accent6>
      <a:hlink>
        <a:srgbClr val="6699FF"/>
      </a:hlink>
      <a:folHlink>
        <a:srgbClr val="969696"/>
      </a:folHlink>
    </a:clrScheme>
    <a:fontScheme name="国外精美的的PPT模板及图标之二">
      <a:majorFont>
        <a:latin typeface="Verdana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国外精美的的PPT模板及图标之二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国外精美的的PPT模板及图标之二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国外精美的的PPT模板及图标之二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国外精美的的PPT模板及图标之二">
  <a:themeElements>
    <a:clrScheme name="国外精美的的PPT模板及图标之二 1">
      <a:dk1>
        <a:srgbClr val="163794"/>
      </a:dk1>
      <a:lt1>
        <a:srgbClr val="FFFFFF"/>
      </a:lt1>
      <a:dk2>
        <a:srgbClr val="000000"/>
      </a:dk2>
      <a:lt2>
        <a:srgbClr val="C0C0C0"/>
      </a:lt2>
      <a:accent1>
        <a:srgbClr val="009999"/>
      </a:accent1>
      <a:accent2>
        <a:srgbClr val="990000"/>
      </a:accent2>
      <a:accent3>
        <a:srgbClr val="FFFFFF"/>
      </a:accent3>
      <a:accent4>
        <a:srgbClr val="112D7E"/>
      </a:accent4>
      <a:accent5>
        <a:srgbClr val="AACACA"/>
      </a:accent5>
      <a:accent6>
        <a:srgbClr val="8A0000"/>
      </a:accent6>
      <a:hlink>
        <a:srgbClr val="6699FF"/>
      </a:hlink>
      <a:folHlink>
        <a:srgbClr val="969696"/>
      </a:folHlink>
    </a:clrScheme>
    <a:fontScheme name="国外精美的的PPT模板及图标之二">
      <a:majorFont>
        <a:latin typeface="Verdana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国外精美的的PPT模板及图标之二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国外精美的的PPT模板及图标之二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国外精美的的PPT模板及图标之二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国外精美的的PPT模板及图标之二">
  <a:themeElements>
    <a:clrScheme name="国外精美的的PPT模板及图标之二 1">
      <a:dk1>
        <a:srgbClr val="163794"/>
      </a:dk1>
      <a:lt1>
        <a:srgbClr val="FFFFFF"/>
      </a:lt1>
      <a:dk2>
        <a:srgbClr val="000000"/>
      </a:dk2>
      <a:lt2>
        <a:srgbClr val="C0C0C0"/>
      </a:lt2>
      <a:accent1>
        <a:srgbClr val="009999"/>
      </a:accent1>
      <a:accent2>
        <a:srgbClr val="990000"/>
      </a:accent2>
      <a:accent3>
        <a:srgbClr val="FFFFFF"/>
      </a:accent3>
      <a:accent4>
        <a:srgbClr val="112D7E"/>
      </a:accent4>
      <a:accent5>
        <a:srgbClr val="AACACA"/>
      </a:accent5>
      <a:accent6>
        <a:srgbClr val="8A0000"/>
      </a:accent6>
      <a:hlink>
        <a:srgbClr val="6699FF"/>
      </a:hlink>
      <a:folHlink>
        <a:srgbClr val="969696"/>
      </a:folHlink>
    </a:clrScheme>
    <a:fontScheme name="国外精美的的PPT模板及图标之二">
      <a:majorFont>
        <a:latin typeface="Verdana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国外精美的的PPT模板及图标之二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国外精美的的PPT模板及图标之二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国外精美的的PPT模板及图标之二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Chapter4-Network Layer</Template>
  <TotalTime>4062</TotalTime>
  <Words>1914</Words>
  <Application>Microsoft Office PowerPoint</Application>
  <PresentationFormat>宽屏</PresentationFormat>
  <Paragraphs>174</Paragraphs>
  <Slides>17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等线</vt:lpstr>
      <vt:lpstr>华文行楷</vt:lpstr>
      <vt:lpstr>微软雅黑</vt:lpstr>
      <vt:lpstr>Arial</vt:lpstr>
      <vt:lpstr>Calibri</vt:lpstr>
      <vt:lpstr>Calibri Light</vt:lpstr>
      <vt:lpstr>Verdana</vt:lpstr>
      <vt:lpstr>Wingdings</vt:lpstr>
      <vt:lpstr>国外精美的的PPT模板及图标之二</vt:lpstr>
      <vt:lpstr>1_国外精美的的PPT模板及图标之二</vt:lpstr>
      <vt:lpstr>3_国外精美的的PPT模板及图标之二</vt:lpstr>
      <vt:lpstr>Office 主题​​</vt:lpstr>
      <vt:lpstr>1_Office Theme</vt:lpstr>
      <vt:lpstr>计算机网络实验</vt:lpstr>
      <vt:lpstr>实验评分（具体要求见实验项目）</vt:lpstr>
      <vt:lpstr>实验评价</vt:lpstr>
      <vt:lpstr>生生互评</vt:lpstr>
      <vt:lpstr>生生互评</vt:lpstr>
      <vt:lpstr>实验4  IP数据报的收发与转发</vt:lpstr>
      <vt:lpstr>得分标准</vt:lpstr>
      <vt:lpstr>实验内容及验收</vt:lpstr>
      <vt:lpstr>实验内容及验收</vt:lpstr>
      <vt:lpstr>实验内容及验收</vt:lpstr>
      <vt:lpstr>实验内容及验收</vt:lpstr>
      <vt:lpstr>实验内容及验收</vt:lpstr>
      <vt:lpstr>实验报告评价指标</vt:lpstr>
      <vt:lpstr>提交</vt:lpstr>
      <vt:lpstr>PowerPoint 演示文稿</vt:lpstr>
      <vt:lpstr>加分二选一            内容1：现场验收</vt:lpstr>
      <vt:lpstr>加分二选一            内容2：现场验收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计算机网络实验</dc:title>
  <dc:creator>yawei liu</dc:creator>
  <cp:lastModifiedBy>yawei liu</cp:lastModifiedBy>
  <cp:revision>2</cp:revision>
  <dcterms:created xsi:type="dcterms:W3CDTF">2024-04-14T10:29:10Z</dcterms:created>
  <dcterms:modified xsi:type="dcterms:W3CDTF">2024-11-02T15:00:36Z</dcterms:modified>
</cp:coreProperties>
</file>